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74" r:id="rId5"/>
    <p:sldId id="281" r:id="rId6"/>
    <p:sldId id="282" r:id="rId7"/>
    <p:sldId id="409" r:id="rId8"/>
    <p:sldId id="303" r:id="rId9"/>
    <p:sldId id="381" r:id="rId10"/>
    <p:sldId id="307" r:id="rId11"/>
    <p:sldId id="286" r:id="rId12"/>
    <p:sldId id="370" r:id="rId13"/>
    <p:sldId id="382" r:id="rId14"/>
    <p:sldId id="372" r:id="rId15"/>
    <p:sldId id="373" r:id="rId16"/>
    <p:sldId id="356" r:id="rId1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6EE03-416F-4805-A483-8096D24D6000}" type="doc">
      <dgm:prSet loTypeId="urn:microsoft.com/office/officeart/2005/8/layout/matrix3" loCatId="matrix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CA"/>
        </a:p>
      </dgm:t>
    </dgm:pt>
    <dgm:pt modelId="{57D158FD-7CD8-4DB7-B6D6-1356DCFCFCA1}">
      <dgm:prSet/>
      <dgm:spPr/>
      <dgm:t>
        <a:bodyPr/>
        <a:lstStyle/>
        <a:p>
          <a:pPr rtl="0"/>
          <a:r>
            <a:rPr lang="zh-TW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速讀</a:t>
          </a:r>
          <a:endParaRPr lang="en-CA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A4657FDF-847F-479F-A354-2CE1F0229637}" type="parTrans" cxnId="{98754C60-3EE7-48C3-95C3-1A7E64FF5AB5}">
      <dgm:prSet/>
      <dgm:spPr/>
      <dgm:t>
        <a:bodyPr/>
        <a:lstStyle/>
        <a:p>
          <a:endParaRPr lang="en-CA"/>
        </a:p>
      </dgm:t>
    </dgm:pt>
    <dgm:pt modelId="{F5B7940F-BDE5-4B0A-8A27-CE5D4E22195B}" type="sibTrans" cxnId="{98754C60-3EE7-48C3-95C3-1A7E64FF5AB5}">
      <dgm:prSet/>
      <dgm:spPr/>
      <dgm:t>
        <a:bodyPr/>
        <a:lstStyle/>
        <a:p>
          <a:endParaRPr lang="en-CA"/>
        </a:p>
      </dgm:t>
    </dgm:pt>
    <dgm:pt modelId="{D0AB888D-7842-4D26-BC1B-66E0C0A2C8AE}">
      <dgm:prSet/>
      <dgm:spPr/>
      <dgm:t>
        <a:bodyPr/>
        <a:lstStyle/>
        <a:p>
          <a:pPr rtl="0"/>
          <a:r>
            <a:rPr lang="zh-TW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熟讀</a:t>
          </a:r>
          <a:endParaRPr lang="en-CA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7DABA0A-EF84-44B6-859F-B90DCC33A1D8}" type="parTrans" cxnId="{9A31AB4E-8FAF-4116-87AB-0BB09184BA83}">
      <dgm:prSet/>
      <dgm:spPr/>
      <dgm:t>
        <a:bodyPr/>
        <a:lstStyle/>
        <a:p>
          <a:endParaRPr lang="en-CA"/>
        </a:p>
      </dgm:t>
    </dgm:pt>
    <dgm:pt modelId="{17144BB8-5C29-414F-9DB2-B36E78F2ADF2}" type="sibTrans" cxnId="{9A31AB4E-8FAF-4116-87AB-0BB09184BA83}">
      <dgm:prSet/>
      <dgm:spPr/>
      <dgm:t>
        <a:bodyPr/>
        <a:lstStyle/>
        <a:p>
          <a:endParaRPr lang="en-CA"/>
        </a:p>
      </dgm:t>
    </dgm:pt>
    <dgm:pt modelId="{2E8B2D55-F6AD-4FE0-AC63-FC280358FE80}">
      <dgm:prSet/>
      <dgm:spPr/>
      <dgm:t>
        <a:bodyPr/>
        <a:lstStyle/>
        <a:p>
          <a:pPr rtl="0"/>
          <a:r>
            <a:rPr lang="zh-TW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禱讀</a:t>
          </a:r>
          <a:endParaRPr lang="en-CA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105BD00D-C1FB-4C29-BB63-3126ECA7422A}" type="parTrans" cxnId="{19807536-2C49-4759-B68E-EE4030273B41}">
      <dgm:prSet/>
      <dgm:spPr/>
      <dgm:t>
        <a:bodyPr/>
        <a:lstStyle/>
        <a:p>
          <a:endParaRPr lang="en-CA"/>
        </a:p>
      </dgm:t>
    </dgm:pt>
    <dgm:pt modelId="{7A146218-0109-47D9-AE37-A47F894E355F}" type="sibTrans" cxnId="{19807536-2C49-4759-B68E-EE4030273B41}">
      <dgm:prSet/>
      <dgm:spPr/>
      <dgm:t>
        <a:bodyPr/>
        <a:lstStyle/>
        <a:p>
          <a:endParaRPr lang="en-CA"/>
        </a:p>
      </dgm:t>
    </dgm:pt>
    <dgm:pt modelId="{A074C20A-C7B7-465E-A851-651CCA3FEE6E}">
      <dgm:prSet/>
      <dgm:spPr/>
      <dgm:t>
        <a:bodyPr/>
        <a:lstStyle/>
        <a:p>
          <a:pPr rtl="0"/>
          <a:r>
            <a:rPr lang="zh-TW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研讀</a:t>
          </a:r>
          <a:endParaRPr lang="en-CA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9F00D74-9C38-4F1B-A5B2-0908282F7B34}" type="parTrans" cxnId="{5D05AAD0-F678-466C-8A3D-AE79B2D0AF76}">
      <dgm:prSet/>
      <dgm:spPr/>
      <dgm:t>
        <a:bodyPr/>
        <a:lstStyle/>
        <a:p>
          <a:endParaRPr lang="en-CA"/>
        </a:p>
      </dgm:t>
    </dgm:pt>
    <dgm:pt modelId="{40F7A867-CD74-45F0-8011-5B74E5C26E54}" type="sibTrans" cxnId="{5D05AAD0-F678-466C-8A3D-AE79B2D0AF76}">
      <dgm:prSet/>
      <dgm:spPr/>
      <dgm:t>
        <a:bodyPr/>
        <a:lstStyle/>
        <a:p>
          <a:endParaRPr lang="en-CA"/>
        </a:p>
      </dgm:t>
    </dgm:pt>
    <dgm:pt modelId="{BCE7E6B8-71B4-4816-A159-1B66FBE919DF}" type="pres">
      <dgm:prSet presAssocID="{19F6EE03-416F-4805-A483-8096D24D600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7F2CE25-0E6A-49D2-8430-4B53ECCE12EF}" type="pres">
      <dgm:prSet presAssocID="{19F6EE03-416F-4805-A483-8096D24D6000}" presName="diamond" presStyleLbl="bgShp" presStyleIdx="0" presStyleCnt="1"/>
      <dgm:spPr/>
    </dgm:pt>
    <dgm:pt modelId="{45D7D907-28F7-4153-9604-403C1B16198E}" type="pres">
      <dgm:prSet presAssocID="{19F6EE03-416F-4805-A483-8096D24D600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9E733EF-0420-47D0-A07F-E58C1CC8F296}" type="pres">
      <dgm:prSet presAssocID="{19F6EE03-416F-4805-A483-8096D24D600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AC6097-7691-4ECE-910F-450BC8428CAD}" type="pres">
      <dgm:prSet presAssocID="{19F6EE03-416F-4805-A483-8096D24D600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A578B6E-4907-43B0-B95A-FEABAAF617C1}" type="pres">
      <dgm:prSet presAssocID="{19F6EE03-416F-4805-A483-8096D24D600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A7EDD68-AB4A-43BC-95E3-606E6AF8D011}" type="presOf" srcId="{2E8B2D55-F6AD-4FE0-AC63-FC280358FE80}" destId="{9EAC6097-7691-4ECE-910F-450BC8428CAD}" srcOrd="0" destOrd="0" presId="urn:microsoft.com/office/officeart/2005/8/layout/matrix3"/>
    <dgm:cxn modelId="{19807536-2C49-4759-B68E-EE4030273B41}" srcId="{19F6EE03-416F-4805-A483-8096D24D6000}" destId="{2E8B2D55-F6AD-4FE0-AC63-FC280358FE80}" srcOrd="2" destOrd="0" parTransId="{105BD00D-C1FB-4C29-BB63-3126ECA7422A}" sibTransId="{7A146218-0109-47D9-AE37-A47F894E355F}"/>
    <dgm:cxn modelId="{5D05AAD0-F678-466C-8A3D-AE79B2D0AF76}" srcId="{19F6EE03-416F-4805-A483-8096D24D6000}" destId="{A074C20A-C7B7-465E-A851-651CCA3FEE6E}" srcOrd="3" destOrd="0" parTransId="{D9F00D74-9C38-4F1B-A5B2-0908282F7B34}" sibTransId="{40F7A867-CD74-45F0-8011-5B74E5C26E54}"/>
    <dgm:cxn modelId="{A5EA6712-9C03-41BF-A259-B0880E7A4441}" type="presOf" srcId="{A074C20A-C7B7-465E-A851-651CCA3FEE6E}" destId="{0A578B6E-4907-43B0-B95A-FEABAAF617C1}" srcOrd="0" destOrd="0" presId="urn:microsoft.com/office/officeart/2005/8/layout/matrix3"/>
    <dgm:cxn modelId="{2E37E487-C465-4CF4-BF14-F130D9038875}" type="presOf" srcId="{19F6EE03-416F-4805-A483-8096D24D6000}" destId="{BCE7E6B8-71B4-4816-A159-1B66FBE919DF}" srcOrd="0" destOrd="0" presId="urn:microsoft.com/office/officeart/2005/8/layout/matrix3"/>
    <dgm:cxn modelId="{9A31AB4E-8FAF-4116-87AB-0BB09184BA83}" srcId="{19F6EE03-416F-4805-A483-8096D24D6000}" destId="{D0AB888D-7842-4D26-BC1B-66E0C0A2C8AE}" srcOrd="1" destOrd="0" parTransId="{D7DABA0A-EF84-44B6-859F-B90DCC33A1D8}" sibTransId="{17144BB8-5C29-414F-9DB2-B36E78F2ADF2}"/>
    <dgm:cxn modelId="{CA7CA17D-CD3F-4D96-B6CE-70994D337E9F}" type="presOf" srcId="{D0AB888D-7842-4D26-BC1B-66E0C0A2C8AE}" destId="{79E733EF-0420-47D0-A07F-E58C1CC8F296}" srcOrd="0" destOrd="0" presId="urn:microsoft.com/office/officeart/2005/8/layout/matrix3"/>
    <dgm:cxn modelId="{AF3FB811-5B71-48D5-85FD-4246F71E8B9B}" type="presOf" srcId="{57D158FD-7CD8-4DB7-B6D6-1356DCFCFCA1}" destId="{45D7D907-28F7-4153-9604-403C1B16198E}" srcOrd="0" destOrd="0" presId="urn:microsoft.com/office/officeart/2005/8/layout/matrix3"/>
    <dgm:cxn modelId="{98754C60-3EE7-48C3-95C3-1A7E64FF5AB5}" srcId="{19F6EE03-416F-4805-A483-8096D24D6000}" destId="{57D158FD-7CD8-4DB7-B6D6-1356DCFCFCA1}" srcOrd="0" destOrd="0" parTransId="{A4657FDF-847F-479F-A354-2CE1F0229637}" sibTransId="{F5B7940F-BDE5-4B0A-8A27-CE5D4E22195B}"/>
    <dgm:cxn modelId="{53B9F910-527E-4ADB-8743-DBCC1DFE8C24}" type="presParOf" srcId="{BCE7E6B8-71B4-4816-A159-1B66FBE919DF}" destId="{A7F2CE25-0E6A-49D2-8430-4B53ECCE12EF}" srcOrd="0" destOrd="0" presId="urn:microsoft.com/office/officeart/2005/8/layout/matrix3"/>
    <dgm:cxn modelId="{D3BF2DCF-1745-4D38-B331-F056D2BB744B}" type="presParOf" srcId="{BCE7E6B8-71B4-4816-A159-1B66FBE919DF}" destId="{45D7D907-28F7-4153-9604-403C1B16198E}" srcOrd="1" destOrd="0" presId="urn:microsoft.com/office/officeart/2005/8/layout/matrix3"/>
    <dgm:cxn modelId="{37D0AD95-E627-428D-8CB3-90D940EF20EB}" type="presParOf" srcId="{BCE7E6B8-71B4-4816-A159-1B66FBE919DF}" destId="{79E733EF-0420-47D0-A07F-E58C1CC8F296}" srcOrd="2" destOrd="0" presId="urn:microsoft.com/office/officeart/2005/8/layout/matrix3"/>
    <dgm:cxn modelId="{CE847266-A337-4572-80BF-741512B906F0}" type="presParOf" srcId="{BCE7E6B8-71B4-4816-A159-1B66FBE919DF}" destId="{9EAC6097-7691-4ECE-910F-450BC8428CAD}" srcOrd="3" destOrd="0" presId="urn:microsoft.com/office/officeart/2005/8/layout/matrix3"/>
    <dgm:cxn modelId="{97AE17BF-4689-4407-A005-6B604334FA3D}" type="presParOf" srcId="{BCE7E6B8-71B4-4816-A159-1B66FBE919DF}" destId="{0A578B6E-4907-43B0-B95A-FEABAAF617C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3F216-658A-4C3F-9DE6-0BFACF192F8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E1C31C-48A2-46E3-9CE1-63F5B02E839B}">
      <dgm:prSet phldrT="[Text]"/>
      <dgm:spPr/>
      <dgm:t>
        <a:bodyPr/>
        <a:lstStyle/>
        <a:p>
          <a:r>
            <a:rPr lang="zh-TW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聖經</a:t>
          </a:r>
          <a:endParaRPr lang="en-US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5ECEDA1-2BEE-45BF-959A-D810C61006F0}" type="parTrans" cxnId="{6C93511E-C738-4A70-A3B8-EA4EE92525B4}">
      <dgm:prSet/>
      <dgm:spPr/>
      <dgm:t>
        <a:bodyPr/>
        <a:lstStyle/>
        <a:p>
          <a:endParaRPr lang="en-US"/>
        </a:p>
      </dgm:t>
    </dgm:pt>
    <dgm:pt modelId="{21C09797-B386-4B62-88F8-6DAEDE825B3B}" type="sibTrans" cxnId="{6C93511E-C738-4A70-A3B8-EA4EE92525B4}">
      <dgm:prSet/>
      <dgm:spPr/>
      <dgm:t>
        <a:bodyPr/>
        <a:lstStyle/>
        <a:p>
          <a:endParaRPr lang="en-US"/>
        </a:p>
      </dgm:t>
    </dgm:pt>
    <dgm:pt modelId="{96B9C898-819A-4E71-BAE1-5A490144209C}">
      <dgm:prSet phldrT="[Text]"/>
      <dgm:spPr/>
      <dgm:t>
        <a:bodyPr/>
        <a:lstStyle/>
        <a:p>
          <a:r>
            <a:rPr lang="zh-TW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查經前準備</a:t>
          </a:r>
          <a:endParaRPr lang="en-US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EA11FB17-D839-4B20-B90F-3560BBCE034A}" type="parTrans" cxnId="{6539ECAD-6A9A-46A9-B668-B210B1A770A8}">
      <dgm:prSet/>
      <dgm:spPr/>
      <dgm:t>
        <a:bodyPr/>
        <a:lstStyle/>
        <a:p>
          <a:endParaRPr lang="en-US"/>
        </a:p>
      </dgm:t>
    </dgm:pt>
    <dgm:pt modelId="{D2E2DF18-BD91-4C25-9FE8-632461311046}" type="sibTrans" cxnId="{6539ECAD-6A9A-46A9-B668-B210B1A770A8}">
      <dgm:prSet/>
      <dgm:spPr/>
      <dgm:t>
        <a:bodyPr/>
        <a:lstStyle/>
        <a:p>
          <a:endParaRPr lang="en-US"/>
        </a:p>
      </dgm:t>
    </dgm:pt>
    <dgm:pt modelId="{E4C781AB-2ECA-4EB2-B3BC-002769343B54}">
      <dgm:prSet phldrT="[Text]"/>
      <dgm:spPr/>
      <dgm:t>
        <a:bodyPr/>
        <a:lstStyle/>
        <a:p>
          <a:r>
            <a:rPr lang="zh-TW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查經時帶領</a:t>
          </a:r>
          <a:endParaRPr lang="en-US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4B0FF86-54A2-40B2-A39C-D69535B5E4C9}" type="parTrans" cxnId="{D03E11F8-CED4-4CA1-B415-735B6477695D}">
      <dgm:prSet/>
      <dgm:spPr/>
      <dgm:t>
        <a:bodyPr/>
        <a:lstStyle/>
        <a:p>
          <a:endParaRPr lang="en-US"/>
        </a:p>
      </dgm:t>
    </dgm:pt>
    <dgm:pt modelId="{20EFE361-1A48-47D4-A812-4CCBBD132AEA}" type="sibTrans" cxnId="{D03E11F8-CED4-4CA1-B415-735B6477695D}">
      <dgm:prSet/>
      <dgm:spPr/>
      <dgm:t>
        <a:bodyPr/>
        <a:lstStyle/>
        <a:p>
          <a:endParaRPr lang="en-US"/>
        </a:p>
      </dgm:t>
    </dgm:pt>
    <dgm:pt modelId="{C321880F-B1DC-412B-BFE7-EE7FF1A1D367}">
      <dgm:prSet phldrT="[Text]"/>
      <dgm:spPr/>
      <dgm:t>
        <a:bodyPr/>
        <a:lstStyle/>
        <a:p>
          <a:r>
            <a:rPr lang="zh-TW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查經後應用</a:t>
          </a:r>
          <a:endParaRPr lang="en-US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00759B4F-A33B-4D30-A2F0-F43F30964D2B}" type="parTrans" cxnId="{509D5070-53D0-4F61-9799-696ACA686234}">
      <dgm:prSet/>
      <dgm:spPr/>
      <dgm:t>
        <a:bodyPr/>
        <a:lstStyle/>
        <a:p>
          <a:endParaRPr lang="en-US"/>
        </a:p>
      </dgm:t>
    </dgm:pt>
    <dgm:pt modelId="{37BC9294-0EEA-4023-93A2-5D84F558B868}" type="sibTrans" cxnId="{509D5070-53D0-4F61-9799-696ACA686234}">
      <dgm:prSet/>
      <dgm:spPr/>
      <dgm:t>
        <a:bodyPr/>
        <a:lstStyle/>
        <a:p>
          <a:endParaRPr lang="en-US"/>
        </a:p>
      </dgm:t>
    </dgm:pt>
    <dgm:pt modelId="{5EC6E93C-2661-459B-AA42-00C3D2A633DB}" type="pres">
      <dgm:prSet presAssocID="{24F3F216-658A-4C3F-9DE6-0BFACF192F8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6D37537-CB0C-44F2-BA6B-CA552D7A9213}" type="pres">
      <dgm:prSet presAssocID="{24F3F216-658A-4C3F-9DE6-0BFACF192F8B}" presName="radial" presStyleCnt="0">
        <dgm:presLayoutVars>
          <dgm:animLvl val="ctr"/>
        </dgm:presLayoutVars>
      </dgm:prSet>
      <dgm:spPr/>
    </dgm:pt>
    <dgm:pt modelId="{A7A6CCCD-B9A3-48CE-B185-9ACFF8096C36}" type="pres">
      <dgm:prSet presAssocID="{58E1C31C-48A2-46E3-9CE1-63F5B02E839B}" presName="centerShape" presStyleLbl="vennNode1" presStyleIdx="0" presStyleCnt="4"/>
      <dgm:spPr/>
      <dgm:t>
        <a:bodyPr/>
        <a:lstStyle/>
        <a:p>
          <a:endParaRPr lang="en-CA"/>
        </a:p>
      </dgm:t>
    </dgm:pt>
    <dgm:pt modelId="{F4D4A002-28D3-42ED-96C7-5D1D97842CB2}" type="pres">
      <dgm:prSet presAssocID="{96B9C898-819A-4E71-BAE1-5A490144209C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E8DBCF9-9EB0-41AC-87D1-76021757E4CE}" type="pres">
      <dgm:prSet presAssocID="{E4C781AB-2ECA-4EB2-B3BC-002769343B54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5DC6C76-F385-42B4-AF26-E068D8071AFE}" type="pres">
      <dgm:prSet presAssocID="{C321880F-B1DC-412B-BFE7-EE7FF1A1D367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539ECAD-6A9A-46A9-B668-B210B1A770A8}" srcId="{58E1C31C-48A2-46E3-9CE1-63F5B02E839B}" destId="{96B9C898-819A-4E71-BAE1-5A490144209C}" srcOrd="0" destOrd="0" parTransId="{EA11FB17-D839-4B20-B90F-3560BBCE034A}" sibTransId="{D2E2DF18-BD91-4C25-9FE8-632461311046}"/>
    <dgm:cxn modelId="{6C93511E-C738-4A70-A3B8-EA4EE92525B4}" srcId="{24F3F216-658A-4C3F-9DE6-0BFACF192F8B}" destId="{58E1C31C-48A2-46E3-9CE1-63F5B02E839B}" srcOrd="0" destOrd="0" parTransId="{D5ECEDA1-2BEE-45BF-959A-D810C61006F0}" sibTransId="{21C09797-B386-4B62-88F8-6DAEDE825B3B}"/>
    <dgm:cxn modelId="{E52444E9-301A-4BB7-A78A-C3C5F05EB35B}" type="presOf" srcId="{96B9C898-819A-4E71-BAE1-5A490144209C}" destId="{F4D4A002-28D3-42ED-96C7-5D1D97842CB2}" srcOrd="0" destOrd="0" presId="urn:microsoft.com/office/officeart/2005/8/layout/radial3"/>
    <dgm:cxn modelId="{D03E11F8-CED4-4CA1-B415-735B6477695D}" srcId="{58E1C31C-48A2-46E3-9CE1-63F5B02E839B}" destId="{E4C781AB-2ECA-4EB2-B3BC-002769343B54}" srcOrd="1" destOrd="0" parTransId="{34B0FF86-54A2-40B2-A39C-D69535B5E4C9}" sibTransId="{20EFE361-1A48-47D4-A812-4CCBBD132AEA}"/>
    <dgm:cxn modelId="{509D5070-53D0-4F61-9799-696ACA686234}" srcId="{58E1C31C-48A2-46E3-9CE1-63F5B02E839B}" destId="{C321880F-B1DC-412B-BFE7-EE7FF1A1D367}" srcOrd="2" destOrd="0" parTransId="{00759B4F-A33B-4D30-A2F0-F43F30964D2B}" sibTransId="{37BC9294-0EEA-4023-93A2-5D84F558B868}"/>
    <dgm:cxn modelId="{B015F4EF-8E1D-4297-8584-F359A2DE8C61}" type="presOf" srcId="{E4C781AB-2ECA-4EB2-B3BC-002769343B54}" destId="{0E8DBCF9-9EB0-41AC-87D1-76021757E4CE}" srcOrd="0" destOrd="0" presId="urn:microsoft.com/office/officeart/2005/8/layout/radial3"/>
    <dgm:cxn modelId="{2691E987-5BA4-4251-8AD3-F32DC4ED1E9A}" type="presOf" srcId="{C321880F-B1DC-412B-BFE7-EE7FF1A1D367}" destId="{C5DC6C76-F385-42B4-AF26-E068D8071AFE}" srcOrd="0" destOrd="0" presId="urn:microsoft.com/office/officeart/2005/8/layout/radial3"/>
    <dgm:cxn modelId="{B5DF0AF6-9367-4E46-A71E-3CD322AFFD00}" type="presOf" srcId="{24F3F216-658A-4C3F-9DE6-0BFACF192F8B}" destId="{5EC6E93C-2661-459B-AA42-00C3D2A633DB}" srcOrd="0" destOrd="0" presId="urn:microsoft.com/office/officeart/2005/8/layout/radial3"/>
    <dgm:cxn modelId="{7639BEEE-B1C5-40F8-A2D6-BD6018F930B2}" type="presOf" srcId="{58E1C31C-48A2-46E3-9CE1-63F5B02E839B}" destId="{A7A6CCCD-B9A3-48CE-B185-9ACFF8096C36}" srcOrd="0" destOrd="0" presId="urn:microsoft.com/office/officeart/2005/8/layout/radial3"/>
    <dgm:cxn modelId="{F6B8A67E-E127-41CA-A602-2076FBBBD1B2}" type="presParOf" srcId="{5EC6E93C-2661-459B-AA42-00C3D2A633DB}" destId="{66D37537-CB0C-44F2-BA6B-CA552D7A9213}" srcOrd="0" destOrd="0" presId="urn:microsoft.com/office/officeart/2005/8/layout/radial3"/>
    <dgm:cxn modelId="{1267C1BD-65DD-408D-A5C6-7A9B36E8110F}" type="presParOf" srcId="{66D37537-CB0C-44F2-BA6B-CA552D7A9213}" destId="{A7A6CCCD-B9A3-48CE-B185-9ACFF8096C36}" srcOrd="0" destOrd="0" presId="urn:microsoft.com/office/officeart/2005/8/layout/radial3"/>
    <dgm:cxn modelId="{673418E0-6DF6-47B7-AAC0-C35989162766}" type="presParOf" srcId="{66D37537-CB0C-44F2-BA6B-CA552D7A9213}" destId="{F4D4A002-28D3-42ED-96C7-5D1D97842CB2}" srcOrd="1" destOrd="0" presId="urn:microsoft.com/office/officeart/2005/8/layout/radial3"/>
    <dgm:cxn modelId="{7653EEEC-6312-4FD3-81EB-0C9E0129940C}" type="presParOf" srcId="{66D37537-CB0C-44F2-BA6B-CA552D7A9213}" destId="{0E8DBCF9-9EB0-41AC-87D1-76021757E4CE}" srcOrd="2" destOrd="0" presId="urn:microsoft.com/office/officeart/2005/8/layout/radial3"/>
    <dgm:cxn modelId="{F25D0F94-95E4-48FE-AC6C-FB74D8F6EAEF}" type="presParOf" srcId="{66D37537-CB0C-44F2-BA6B-CA552D7A9213}" destId="{C5DC6C76-F385-42B4-AF26-E068D8071AFE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6E0CA8-5CF0-459B-9921-34DB8064737D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7BE4430-859B-4ED0-99D2-377F17F4FF6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重複 </a:t>
          </a:r>
          <a:endParaRPr lang="en-CA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C84A8D36-77D0-4034-AB53-CC6917121E95}" type="parTrans" cxnId="{9E6635B7-DBC4-4CF9-9523-B4A206B8F68E}">
      <dgm:prSet/>
      <dgm:spPr/>
      <dgm:t>
        <a:bodyPr/>
        <a:lstStyle/>
        <a:p>
          <a:endParaRPr lang="en-CA"/>
        </a:p>
      </dgm:t>
    </dgm:pt>
    <dgm:pt modelId="{B6FAB6F5-2842-41A4-B5AB-CDA819505195}" type="sibTrans" cxnId="{9E6635B7-DBC4-4CF9-9523-B4A206B8F68E}">
      <dgm:prSet/>
      <dgm:spPr/>
      <dgm:t>
        <a:bodyPr/>
        <a:lstStyle/>
        <a:p>
          <a:endParaRPr lang="en-CA"/>
        </a:p>
      </dgm:t>
    </dgm:pt>
    <dgm:pt modelId="{302A50A4-7067-4058-BCA7-EAC3F92FBF9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速讀</a:t>
          </a:r>
          <a:endParaRPr lang="en-CA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29C4FCD-FE7D-4DCC-B3D1-87AFE558DF59}" type="parTrans" cxnId="{E63BC30D-8108-4368-9C26-6AB76C58E073}">
      <dgm:prSet/>
      <dgm:spPr/>
      <dgm:t>
        <a:bodyPr/>
        <a:lstStyle/>
        <a:p>
          <a:endParaRPr lang="en-CA"/>
        </a:p>
      </dgm:t>
    </dgm:pt>
    <dgm:pt modelId="{C0C7BA40-8BB1-42A2-8936-D055BC810612}" type="sibTrans" cxnId="{E63BC30D-8108-4368-9C26-6AB76C58E073}">
      <dgm:prSet/>
      <dgm:spPr/>
      <dgm:t>
        <a:bodyPr/>
        <a:lstStyle/>
        <a:p>
          <a:endParaRPr lang="en-CA"/>
        </a:p>
      </dgm:t>
    </dgm:pt>
    <dgm:pt modelId="{54433B29-A4A9-4A4F-AFAF-3180F92E955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細心的觀察 </a:t>
          </a:r>
          <a:endParaRPr lang="en-CA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B4F859B-2BE5-4FE4-BDC7-E1537FAE843C}" type="parTrans" cxnId="{D0C5230A-8B10-4BF6-AE7D-D8315BC4AE37}">
      <dgm:prSet/>
      <dgm:spPr/>
      <dgm:t>
        <a:bodyPr/>
        <a:lstStyle/>
        <a:p>
          <a:endParaRPr lang="en-CA"/>
        </a:p>
      </dgm:t>
    </dgm:pt>
    <dgm:pt modelId="{C8A0F7CA-969C-4BC3-9FAB-7C258CCB09CF}" type="sibTrans" cxnId="{D0C5230A-8B10-4BF6-AE7D-D8315BC4AE37}">
      <dgm:prSet/>
      <dgm:spPr/>
      <dgm:t>
        <a:bodyPr/>
        <a:lstStyle/>
        <a:p>
          <a:endParaRPr lang="en-CA"/>
        </a:p>
      </dgm:t>
    </dgm:pt>
    <dgm:pt modelId="{E9A4B162-422F-4D38-8922-D17A6EE4FDD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多重的觀察</a:t>
          </a:r>
          <a:endParaRPr lang="en-CA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6E11B39E-C57F-4A73-8E32-7F124620551D}" type="parTrans" cxnId="{4FFF3F2C-B272-425F-A61E-DF5E36796E12}">
      <dgm:prSet/>
      <dgm:spPr/>
      <dgm:t>
        <a:bodyPr/>
        <a:lstStyle/>
        <a:p>
          <a:endParaRPr lang="en-CA"/>
        </a:p>
      </dgm:t>
    </dgm:pt>
    <dgm:pt modelId="{C800D1AC-504D-44FA-9FD6-53ADE83BD478}" type="sibTrans" cxnId="{4FFF3F2C-B272-425F-A61E-DF5E36796E12}">
      <dgm:prSet/>
      <dgm:spPr/>
      <dgm:t>
        <a:bodyPr/>
        <a:lstStyle/>
        <a:p>
          <a:endParaRPr lang="en-CA"/>
        </a:p>
      </dgm:t>
    </dgm:pt>
    <dgm:pt modelId="{0E56C2D1-506F-4BEB-97EE-6D812831B70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留意經文的</a:t>
          </a:r>
          <a:endParaRPr lang="en-US" altLang="zh-TW" b="1" baseline="0" dirty="0" smtClean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整體性</a:t>
          </a:r>
          <a:endParaRPr lang="en-CA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D971BDF8-83F1-4787-9438-04DBD0CCE696}" type="parTrans" cxnId="{D2AEA321-2770-4C23-A9D6-F55880E9C021}">
      <dgm:prSet/>
      <dgm:spPr/>
      <dgm:t>
        <a:bodyPr/>
        <a:lstStyle/>
        <a:p>
          <a:endParaRPr lang="en-CA"/>
        </a:p>
      </dgm:t>
    </dgm:pt>
    <dgm:pt modelId="{DBF990AA-B7A2-40FD-BF00-543A72A5B7DE}" type="sibTrans" cxnId="{D2AEA321-2770-4C23-A9D6-F55880E9C021}">
      <dgm:prSet/>
      <dgm:spPr/>
      <dgm:t>
        <a:bodyPr/>
        <a:lstStyle/>
        <a:p>
          <a:endParaRPr lang="en-CA"/>
        </a:p>
      </dgm:t>
    </dgm:pt>
    <dgm:pt modelId="{A84F2F81-90D0-487D-AAC3-93DC56FF8EC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運用符號</a:t>
          </a:r>
          <a:endParaRPr lang="en-US" altLang="zh-TW" b="1" baseline="0" dirty="0" smtClean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記錄觀察</a:t>
          </a:r>
          <a:endParaRPr lang="en-CA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3A21AF60-2416-49FC-AFE7-24D878793CD8}" type="parTrans" cxnId="{4BDADDC4-C7AD-4C24-9092-2C2DAD67D88B}">
      <dgm:prSet/>
      <dgm:spPr/>
      <dgm:t>
        <a:bodyPr/>
        <a:lstStyle/>
        <a:p>
          <a:endParaRPr lang="en-CA"/>
        </a:p>
      </dgm:t>
    </dgm:pt>
    <dgm:pt modelId="{B12C2890-7FCF-4F46-A2A0-308460E83B44}" type="sibTrans" cxnId="{4BDADDC4-C7AD-4C24-9092-2C2DAD67D88B}">
      <dgm:prSet/>
      <dgm:spPr/>
      <dgm:t>
        <a:bodyPr/>
        <a:lstStyle/>
        <a:p>
          <a:endParaRPr lang="en-CA"/>
        </a:p>
      </dgm:t>
    </dgm:pt>
    <dgm:pt modelId="{30782605-C46D-4C3E-B414-E9959AAF31C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參考不同</a:t>
          </a:r>
          <a:endParaRPr lang="en-US" altLang="zh-TW" b="1" baseline="0" dirty="0" smtClean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rtl="0"/>
          <a:r>
            <a:rPr lang="zh-TW" b="1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譯本</a:t>
          </a:r>
          <a:endParaRPr lang="en-CA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4A7729C-233C-4FCA-B473-51EB19B58CE8}" type="parTrans" cxnId="{D9013DCA-4DF4-4A0E-B041-15F987D83B75}">
      <dgm:prSet/>
      <dgm:spPr/>
      <dgm:t>
        <a:bodyPr/>
        <a:lstStyle/>
        <a:p>
          <a:endParaRPr lang="en-CA"/>
        </a:p>
      </dgm:t>
    </dgm:pt>
    <dgm:pt modelId="{AE1F46CB-CC44-4F4A-8FC1-742C51AD9171}" type="sibTrans" cxnId="{D9013DCA-4DF4-4A0E-B041-15F987D83B75}">
      <dgm:prSet/>
      <dgm:spPr/>
      <dgm:t>
        <a:bodyPr/>
        <a:lstStyle/>
        <a:p>
          <a:endParaRPr lang="en-CA"/>
        </a:p>
      </dgm:t>
    </dgm:pt>
    <dgm:pt modelId="{93C720BD-3A5E-4BF0-AFE3-DC932BE8C843}" type="pres">
      <dgm:prSet presAssocID="{3C6E0CA8-5CF0-459B-9921-34DB806473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BC595A2-D5BC-45AC-956B-DFF1A2923344}" type="pres">
      <dgm:prSet presAssocID="{87BE4430-859B-4ED0-99D2-377F17F4FF6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7B3D16C-DDFF-4821-9772-BF8EE865F3A0}" type="pres">
      <dgm:prSet presAssocID="{B6FAB6F5-2842-41A4-B5AB-CDA819505195}" presName="sibTrans" presStyleCnt="0"/>
      <dgm:spPr/>
    </dgm:pt>
    <dgm:pt modelId="{24544772-8C0E-4EEA-936B-39770F33A21B}" type="pres">
      <dgm:prSet presAssocID="{302A50A4-7067-4058-BCA7-EAC3F92FBF9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DA4A458-E3D2-41D9-A62D-FB8A1B28BB13}" type="pres">
      <dgm:prSet presAssocID="{C0C7BA40-8BB1-42A2-8936-D055BC810612}" presName="sibTrans" presStyleCnt="0"/>
      <dgm:spPr/>
    </dgm:pt>
    <dgm:pt modelId="{2798DE5A-12DA-4CAC-9246-CA458BE7E169}" type="pres">
      <dgm:prSet presAssocID="{54433B29-A4A9-4A4F-AFAF-3180F92E955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A8BE6D1-0651-43F0-BAA3-20439B278A1B}" type="pres">
      <dgm:prSet presAssocID="{C8A0F7CA-969C-4BC3-9FAB-7C258CCB09CF}" presName="sibTrans" presStyleCnt="0"/>
      <dgm:spPr/>
    </dgm:pt>
    <dgm:pt modelId="{B4F71B3E-F65C-4C61-A346-3B83AC2696B9}" type="pres">
      <dgm:prSet presAssocID="{E9A4B162-422F-4D38-8922-D17A6EE4FDD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D0F870D-001B-45CA-8674-088E52EEBC5C}" type="pres">
      <dgm:prSet presAssocID="{C800D1AC-504D-44FA-9FD6-53ADE83BD478}" presName="sibTrans" presStyleCnt="0"/>
      <dgm:spPr/>
    </dgm:pt>
    <dgm:pt modelId="{CF8DB882-5F4E-45A0-B13F-0B001CC089E0}" type="pres">
      <dgm:prSet presAssocID="{0E56C2D1-506F-4BEB-97EE-6D812831B70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EE2E188-489F-4ED8-BCF7-454E6DD27E1F}" type="pres">
      <dgm:prSet presAssocID="{DBF990AA-B7A2-40FD-BF00-543A72A5B7DE}" presName="sibTrans" presStyleCnt="0"/>
      <dgm:spPr/>
    </dgm:pt>
    <dgm:pt modelId="{32862D93-0352-413D-816F-22B68753DF2A}" type="pres">
      <dgm:prSet presAssocID="{A84F2F81-90D0-487D-AAC3-93DC56FF8EC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3305E51-80D4-4D87-8DFA-5D38F3EB6782}" type="pres">
      <dgm:prSet presAssocID="{B12C2890-7FCF-4F46-A2A0-308460E83B44}" presName="sibTrans" presStyleCnt="0"/>
      <dgm:spPr/>
    </dgm:pt>
    <dgm:pt modelId="{DB555CB9-A771-4C2F-BF86-ABFC174A776B}" type="pres">
      <dgm:prSet presAssocID="{30782605-C46D-4C3E-B414-E9959AAF31C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327C8B7-7FDE-4DE7-B409-E3EDFA7436F4}" type="presOf" srcId="{E9A4B162-422F-4D38-8922-D17A6EE4FDD8}" destId="{B4F71B3E-F65C-4C61-A346-3B83AC2696B9}" srcOrd="0" destOrd="0" presId="urn:microsoft.com/office/officeart/2005/8/layout/default"/>
    <dgm:cxn modelId="{4FFF3F2C-B272-425F-A61E-DF5E36796E12}" srcId="{3C6E0CA8-5CF0-459B-9921-34DB8064737D}" destId="{E9A4B162-422F-4D38-8922-D17A6EE4FDD8}" srcOrd="3" destOrd="0" parTransId="{6E11B39E-C57F-4A73-8E32-7F124620551D}" sibTransId="{C800D1AC-504D-44FA-9FD6-53ADE83BD478}"/>
    <dgm:cxn modelId="{32FF2C4C-933F-417E-A56F-DE5F7478CA6C}" type="presOf" srcId="{302A50A4-7067-4058-BCA7-EAC3F92FBF9E}" destId="{24544772-8C0E-4EEA-936B-39770F33A21B}" srcOrd="0" destOrd="0" presId="urn:microsoft.com/office/officeart/2005/8/layout/default"/>
    <dgm:cxn modelId="{C95D90C6-D75C-4CF6-9642-2253B8CA3617}" type="presOf" srcId="{87BE4430-859B-4ED0-99D2-377F17F4FF64}" destId="{ABC595A2-D5BC-45AC-956B-DFF1A2923344}" srcOrd="0" destOrd="0" presId="urn:microsoft.com/office/officeart/2005/8/layout/default"/>
    <dgm:cxn modelId="{D0C5230A-8B10-4BF6-AE7D-D8315BC4AE37}" srcId="{3C6E0CA8-5CF0-459B-9921-34DB8064737D}" destId="{54433B29-A4A9-4A4F-AFAF-3180F92E9554}" srcOrd="2" destOrd="0" parTransId="{5B4F859B-2BE5-4FE4-BDC7-E1537FAE843C}" sibTransId="{C8A0F7CA-969C-4BC3-9FAB-7C258CCB09CF}"/>
    <dgm:cxn modelId="{D2AEA321-2770-4C23-A9D6-F55880E9C021}" srcId="{3C6E0CA8-5CF0-459B-9921-34DB8064737D}" destId="{0E56C2D1-506F-4BEB-97EE-6D812831B705}" srcOrd="4" destOrd="0" parTransId="{D971BDF8-83F1-4787-9438-04DBD0CCE696}" sibTransId="{DBF990AA-B7A2-40FD-BF00-543A72A5B7DE}"/>
    <dgm:cxn modelId="{F0719C4A-A6CF-4BC0-BD30-FEB7E2CEE822}" type="presOf" srcId="{54433B29-A4A9-4A4F-AFAF-3180F92E9554}" destId="{2798DE5A-12DA-4CAC-9246-CA458BE7E169}" srcOrd="0" destOrd="0" presId="urn:microsoft.com/office/officeart/2005/8/layout/default"/>
    <dgm:cxn modelId="{333F450C-03B6-4D7C-BC20-A7E38772727F}" type="presOf" srcId="{30782605-C46D-4C3E-B414-E9959AAF31C0}" destId="{DB555CB9-A771-4C2F-BF86-ABFC174A776B}" srcOrd="0" destOrd="0" presId="urn:microsoft.com/office/officeart/2005/8/layout/default"/>
    <dgm:cxn modelId="{45D93AFA-B46F-4E7F-8285-69A2B044EE2E}" type="presOf" srcId="{0E56C2D1-506F-4BEB-97EE-6D812831B705}" destId="{CF8DB882-5F4E-45A0-B13F-0B001CC089E0}" srcOrd="0" destOrd="0" presId="urn:microsoft.com/office/officeart/2005/8/layout/default"/>
    <dgm:cxn modelId="{D9013DCA-4DF4-4A0E-B041-15F987D83B75}" srcId="{3C6E0CA8-5CF0-459B-9921-34DB8064737D}" destId="{30782605-C46D-4C3E-B414-E9959AAF31C0}" srcOrd="6" destOrd="0" parTransId="{84A7729C-233C-4FCA-B473-51EB19B58CE8}" sibTransId="{AE1F46CB-CC44-4F4A-8FC1-742C51AD9171}"/>
    <dgm:cxn modelId="{4BDADDC4-C7AD-4C24-9092-2C2DAD67D88B}" srcId="{3C6E0CA8-5CF0-459B-9921-34DB8064737D}" destId="{A84F2F81-90D0-487D-AAC3-93DC56FF8ECB}" srcOrd="5" destOrd="0" parTransId="{3A21AF60-2416-49FC-AFE7-24D878793CD8}" sibTransId="{B12C2890-7FCF-4F46-A2A0-308460E83B44}"/>
    <dgm:cxn modelId="{8274381E-3173-4F8D-B58E-D9F50BE98C5A}" type="presOf" srcId="{3C6E0CA8-5CF0-459B-9921-34DB8064737D}" destId="{93C720BD-3A5E-4BF0-AFE3-DC932BE8C843}" srcOrd="0" destOrd="0" presId="urn:microsoft.com/office/officeart/2005/8/layout/default"/>
    <dgm:cxn modelId="{A885CA5B-E6A2-4690-B7B5-744E76D2DF8A}" type="presOf" srcId="{A84F2F81-90D0-487D-AAC3-93DC56FF8ECB}" destId="{32862D93-0352-413D-816F-22B68753DF2A}" srcOrd="0" destOrd="0" presId="urn:microsoft.com/office/officeart/2005/8/layout/default"/>
    <dgm:cxn modelId="{9E6635B7-DBC4-4CF9-9523-B4A206B8F68E}" srcId="{3C6E0CA8-5CF0-459B-9921-34DB8064737D}" destId="{87BE4430-859B-4ED0-99D2-377F17F4FF64}" srcOrd="0" destOrd="0" parTransId="{C84A8D36-77D0-4034-AB53-CC6917121E95}" sibTransId="{B6FAB6F5-2842-41A4-B5AB-CDA819505195}"/>
    <dgm:cxn modelId="{E63BC30D-8108-4368-9C26-6AB76C58E073}" srcId="{3C6E0CA8-5CF0-459B-9921-34DB8064737D}" destId="{302A50A4-7067-4058-BCA7-EAC3F92FBF9E}" srcOrd="1" destOrd="0" parTransId="{829C4FCD-FE7D-4DCC-B3D1-87AFE558DF59}" sibTransId="{C0C7BA40-8BB1-42A2-8936-D055BC810612}"/>
    <dgm:cxn modelId="{60601213-CF95-4161-A5E3-63E6E9280482}" type="presParOf" srcId="{93C720BD-3A5E-4BF0-AFE3-DC932BE8C843}" destId="{ABC595A2-D5BC-45AC-956B-DFF1A2923344}" srcOrd="0" destOrd="0" presId="urn:microsoft.com/office/officeart/2005/8/layout/default"/>
    <dgm:cxn modelId="{504CCAA0-9A76-4F0E-9242-A6FABE210EB2}" type="presParOf" srcId="{93C720BD-3A5E-4BF0-AFE3-DC932BE8C843}" destId="{F7B3D16C-DDFF-4821-9772-BF8EE865F3A0}" srcOrd="1" destOrd="0" presId="urn:microsoft.com/office/officeart/2005/8/layout/default"/>
    <dgm:cxn modelId="{AE4FFBC0-6786-4441-8075-EF47E9F86559}" type="presParOf" srcId="{93C720BD-3A5E-4BF0-AFE3-DC932BE8C843}" destId="{24544772-8C0E-4EEA-936B-39770F33A21B}" srcOrd="2" destOrd="0" presId="urn:microsoft.com/office/officeart/2005/8/layout/default"/>
    <dgm:cxn modelId="{8D96AE27-1284-4D6C-9696-4F7505A5822E}" type="presParOf" srcId="{93C720BD-3A5E-4BF0-AFE3-DC932BE8C843}" destId="{6DA4A458-E3D2-41D9-A62D-FB8A1B28BB13}" srcOrd="3" destOrd="0" presId="urn:microsoft.com/office/officeart/2005/8/layout/default"/>
    <dgm:cxn modelId="{640CAD3D-DCA2-4DD3-B06F-69A9BFE6E915}" type="presParOf" srcId="{93C720BD-3A5E-4BF0-AFE3-DC932BE8C843}" destId="{2798DE5A-12DA-4CAC-9246-CA458BE7E169}" srcOrd="4" destOrd="0" presId="urn:microsoft.com/office/officeart/2005/8/layout/default"/>
    <dgm:cxn modelId="{70A30522-5E8B-476F-8C18-805FC76782C0}" type="presParOf" srcId="{93C720BD-3A5E-4BF0-AFE3-DC932BE8C843}" destId="{9A8BE6D1-0651-43F0-BAA3-20439B278A1B}" srcOrd="5" destOrd="0" presId="urn:microsoft.com/office/officeart/2005/8/layout/default"/>
    <dgm:cxn modelId="{DAF49D28-B54B-4C4D-A7BB-C45A2B18956A}" type="presParOf" srcId="{93C720BD-3A5E-4BF0-AFE3-DC932BE8C843}" destId="{B4F71B3E-F65C-4C61-A346-3B83AC2696B9}" srcOrd="6" destOrd="0" presId="urn:microsoft.com/office/officeart/2005/8/layout/default"/>
    <dgm:cxn modelId="{3561C7F6-A6A5-4389-A605-A1563DBA9818}" type="presParOf" srcId="{93C720BD-3A5E-4BF0-AFE3-DC932BE8C843}" destId="{5D0F870D-001B-45CA-8674-088E52EEBC5C}" srcOrd="7" destOrd="0" presId="urn:microsoft.com/office/officeart/2005/8/layout/default"/>
    <dgm:cxn modelId="{7F472071-2E29-4D66-9B1C-895362B8151F}" type="presParOf" srcId="{93C720BD-3A5E-4BF0-AFE3-DC932BE8C843}" destId="{CF8DB882-5F4E-45A0-B13F-0B001CC089E0}" srcOrd="8" destOrd="0" presId="urn:microsoft.com/office/officeart/2005/8/layout/default"/>
    <dgm:cxn modelId="{27FAA446-2B4A-47B6-9359-EDD012AEA15E}" type="presParOf" srcId="{93C720BD-3A5E-4BF0-AFE3-DC932BE8C843}" destId="{9EE2E188-489F-4ED8-BCF7-454E6DD27E1F}" srcOrd="9" destOrd="0" presId="urn:microsoft.com/office/officeart/2005/8/layout/default"/>
    <dgm:cxn modelId="{2E01E2FE-D653-4655-A987-C1C574645451}" type="presParOf" srcId="{93C720BD-3A5E-4BF0-AFE3-DC932BE8C843}" destId="{32862D93-0352-413D-816F-22B68753DF2A}" srcOrd="10" destOrd="0" presId="urn:microsoft.com/office/officeart/2005/8/layout/default"/>
    <dgm:cxn modelId="{78D201C5-0797-4332-B112-FC123E8CE904}" type="presParOf" srcId="{93C720BD-3A5E-4BF0-AFE3-DC932BE8C843}" destId="{D3305E51-80D4-4D87-8DFA-5D38F3EB6782}" srcOrd="11" destOrd="0" presId="urn:microsoft.com/office/officeart/2005/8/layout/default"/>
    <dgm:cxn modelId="{F3755BD8-EE61-4912-8B26-FC7F56BF6254}" type="presParOf" srcId="{93C720BD-3A5E-4BF0-AFE3-DC932BE8C843}" destId="{DB555CB9-A771-4C2F-BF86-ABFC174A776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919891-41EA-450D-B8B0-027A9F4700D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3AC6D05D-ECAB-4A7F-981A-BC66B8CB76A5}">
      <dgm:prSet/>
      <dgm:spPr/>
      <dgm:t>
        <a:bodyPr/>
        <a:lstStyle/>
        <a:p>
          <a:pPr rtl="0"/>
          <a:r>
            <a:rPr lang="zh-TW" b="1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1. 定義性的問題 </a:t>
          </a:r>
          <a:r>
            <a:rPr lang="en-US" altLang="zh-TW" b="1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:</a:t>
          </a:r>
          <a:r>
            <a:rPr lang="zh-TW" b="1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問與事實有關的問題 , (即字義查考和對人物和事物有更深的認識)</a:t>
          </a:r>
          <a:endParaRPr lang="en-CA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928712AF-E4F7-40D9-BDC6-5F648360C2CD}" type="parTrans" cxnId="{A1A0FC0C-CAEA-4D2E-83B3-296644CD2C77}">
      <dgm:prSet/>
      <dgm:spPr/>
      <dgm:t>
        <a:bodyPr/>
        <a:lstStyle/>
        <a:p>
          <a:endParaRPr lang="en-CA"/>
        </a:p>
      </dgm:t>
    </dgm:pt>
    <dgm:pt modelId="{FC8ED9ED-E8AF-4121-8513-92CC9E874541}" type="sibTrans" cxnId="{A1A0FC0C-CAEA-4D2E-83B3-296644CD2C77}">
      <dgm:prSet/>
      <dgm:spPr/>
      <dgm:t>
        <a:bodyPr/>
        <a:lstStyle/>
        <a:p>
          <a:endParaRPr lang="en-CA"/>
        </a:p>
      </dgm:t>
    </dgm:pt>
    <dgm:pt modelId="{8060BB50-D02E-44EC-99D4-E007E97755B3}">
      <dgm:prSet/>
      <dgm:spPr/>
      <dgm:t>
        <a:bodyPr/>
        <a:lstStyle/>
        <a:p>
          <a:pPr rtl="0"/>
          <a:r>
            <a:rPr lang="zh-TW" b="1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2. 推理性的問題 </a:t>
          </a:r>
          <a:r>
            <a:rPr lang="en-US" altLang="zh-TW" b="1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:</a:t>
          </a:r>
          <a:r>
            <a:rPr lang="zh-TW" b="1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尋找原因的問題 (即是問 “為甚麼?”)</a:t>
          </a:r>
          <a:endParaRPr lang="en-CA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4563C48-85B9-4DAA-8099-C7C96CA009EF}" type="parTrans" cxnId="{BA03564D-0E59-431E-AAA1-AAF467E4C74E}">
      <dgm:prSet/>
      <dgm:spPr/>
      <dgm:t>
        <a:bodyPr/>
        <a:lstStyle/>
        <a:p>
          <a:endParaRPr lang="en-CA"/>
        </a:p>
      </dgm:t>
    </dgm:pt>
    <dgm:pt modelId="{D6681268-F3E1-46F7-A7C7-A2A33BA63A8D}" type="sibTrans" cxnId="{BA03564D-0E59-431E-AAA1-AAF467E4C74E}">
      <dgm:prSet/>
      <dgm:spPr/>
      <dgm:t>
        <a:bodyPr/>
        <a:lstStyle/>
        <a:p>
          <a:endParaRPr lang="en-CA"/>
        </a:p>
      </dgm:t>
    </dgm:pt>
    <dgm:pt modelId="{740C1901-678C-46F8-B2A1-C10E9FE7B67C}">
      <dgm:prSet/>
      <dgm:spPr/>
      <dgm:t>
        <a:bodyPr/>
        <a:lstStyle/>
        <a:p>
          <a:pPr rtl="0"/>
          <a:r>
            <a:rPr lang="zh-TW" b="1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3. 含義性的問題 </a:t>
          </a:r>
          <a:r>
            <a:rPr lang="en-US" altLang="zh-TW" b="1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: </a:t>
          </a:r>
          <a:r>
            <a:rPr lang="zh-TW" b="1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經文背後有何含義</a:t>
          </a:r>
          <a:endParaRPr lang="en-CA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47678AE1-09D6-4967-809F-146A6F0CDE24}" type="parTrans" cxnId="{8A41F17B-D0BD-4CAC-AD9C-54A8BB4CFF4A}">
      <dgm:prSet/>
      <dgm:spPr/>
      <dgm:t>
        <a:bodyPr/>
        <a:lstStyle/>
        <a:p>
          <a:endParaRPr lang="en-CA"/>
        </a:p>
      </dgm:t>
    </dgm:pt>
    <dgm:pt modelId="{08C129A9-E53B-4524-9EAB-443BBBF98CFB}" type="sibTrans" cxnId="{8A41F17B-D0BD-4CAC-AD9C-54A8BB4CFF4A}">
      <dgm:prSet/>
      <dgm:spPr/>
      <dgm:t>
        <a:bodyPr/>
        <a:lstStyle/>
        <a:p>
          <a:endParaRPr lang="en-CA"/>
        </a:p>
      </dgm:t>
    </dgm:pt>
    <dgm:pt modelId="{C384202B-101C-4F6A-8D6D-456FDD8C8157}" type="pres">
      <dgm:prSet presAssocID="{54919891-41EA-450D-B8B0-027A9F4700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F44634F2-1097-4E9C-A322-BDF0EC7D19FD}" type="pres">
      <dgm:prSet presAssocID="{3AC6D05D-ECAB-4A7F-981A-BC66B8CB76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D2D6510-FF3D-4B87-95E6-3D16A78C45B8}" type="pres">
      <dgm:prSet presAssocID="{FC8ED9ED-E8AF-4121-8513-92CC9E874541}" presName="spacer" presStyleCnt="0"/>
      <dgm:spPr/>
      <dgm:t>
        <a:bodyPr/>
        <a:lstStyle/>
        <a:p>
          <a:endParaRPr lang="en-CA"/>
        </a:p>
      </dgm:t>
    </dgm:pt>
    <dgm:pt modelId="{58100773-A467-4581-8750-F531BCDE2A0B}" type="pres">
      <dgm:prSet presAssocID="{8060BB50-D02E-44EC-99D4-E007E97755B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0AB82FA-5F2C-4930-BC99-4EFF73D04FD3}" type="pres">
      <dgm:prSet presAssocID="{D6681268-F3E1-46F7-A7C7-A2A33BA63A8D}" presName="spacer" presStyleCnt="0"/>
      <dgm:spPr/>
      <dgm:t>
        <a:bodyPr/>
        <a:lstStyle/>
        <a:p>
          <a:endParaRPr lang="en-CA"/>
        </a:p>
      </dgm:t>
    </dgm:pt>
    <dgm:pt modelId="{A4726599-C288-407F-AFA1-2C9D8BBC0541}" type="pres">
      <dgm:prSet presAssocID="{740C1901-678C-46F8-B2A1-C10E9FE7B67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52DC114-263F-4BD3-8136-8FE8C26FFBF6}" type="presOf" srcId="{54919891-41EA-450D-B8B0-027A9F4700DC}" destId="{C384202B-101C-4F6A-8D6D-456FDD8C8157}" srcOrd="0" destOrd="0" presId="urn:microsoft.com/office/officeart/2005/8/layout/vList2"/>
    <dgm:cxn modelId="{A1A0FC0C-CAEA-4D2E-83B3-296644CD2C77}" srcId="{54919891-41EA-450D-B8B0-027A9F4700DC}" destId="{3AC6D05D-ECAB-4A7F-981A-BC66B8CB76A5}" srcOrd="0" destOrd="0" parTransId="{928712AF-E4F7-40D9-BDC6-5F648360C2CD}" sibTransId="{FC8ED9ED-E8AF-4121-8513-92CC9E874541}"/>
    <dgm:cxn modelId="{BA03564D-0E59-431E-AAA1-AAF467E4C74E}" srcId="{54919891-41EA-450D-B8B0-027A9F4700DC}" destId="{8060BB50-D02E-44EC-99D4-E007E97755B3}" srcOrd="1" destOrd="0" parTransId="{54563C48-85B9-4DAA-8099-C7C96CA009EF}" sibTransId="{D6681268-F3E1-46F7-A7C7-A2A33BA63A8D}"/>
    <dgm:cxn modelId="{8A41F17B-D0BD-4CAC-AD9C-54A8BB4CFF4A}" srcId="{54919891-41EA-450D-B8B0-027A9F4700DC}" destId="{740C1901-678C-46F8-B2A1-C10E9FE7B67C}" srcOrd="2" destOrd="0" parTransId="{47678AE1-09D6-4967-809F-146A6F0CDE24}" sibTransId="{08C129A9-E53B-4524-9EAB-443BBBF98CFB}"/>
    <dgm:cxn modelId="{46BB53ED-3FB1-439A-A7D2-14A700A8C048}" type="presOf" srcId="{3AC6D05D-ECAB-4A7F-981A-BC66B8CB76A5}" destId="{F44634F2-1097-4E9C-A322-BDF0EC7D19FD}" srcOrd="0" destOrd="0" presId="urn:microsoft.com/office/officeart/2005/8/layout/vList2"/>
    <dgm:cxn modelId="{CFD1A85F-E6A7-4D6E-A573-B4F285C0173C}" type="presOf" srcId="{8060BB50-D02E-44EC-99D4-E007E97755B3}" destId="{58100773-A467-4581-8750-F531BCDE2A0B}" srcOrd="0" destOrd="0" presId="urn:microsoft.com/office/officeart/2005/8/layout/vList2"/>
    <dgm:cxn modelId="{384B0EFF-5CAF-42A8-8807-32B14A1286F4}" type="presOf" srcId="{740C1901-678C-46F8-B2A1-C10E9FE7B67C}" destId="{A4726599-C288-407F-AFA1-2C9D8BBC0541}" srcOrd="0" destOrd="0" presId="urn:microsoft.com/office/officeart/2005/8/layout/vList2"/>
    <dgm:cxn modelId="{020B5C78-B821-4569-85E0-BD4CE44EFD90}" type="presParOf" srcId="{C384202B-101C-4F6A-8D6D-456FDD8C8157}" destId="{F44634F2-1097-4E9C-A322-BDF0EC7D19FD}" srcOrd="0" destOrd="0" presId="urn:microsoft.com/office/officeart/2005/8/layout/vList2"/>
    <dgm:cxn modelId="{266F0C33-D2FA-4DC4-AEF3-DD852D6C5F72}" type="presParOf" srcId="{C384202B-101C-4F6A-8D6D-456FDD8C8157}" destId="{CD2D6510-FF3D-4B87-95E6-3D16A78C45B8}" srcOrd="1" destOrd="0" presId="urn:microsoft.com/office/officeart/2005/8/layout/vList2"/>
    <dgm:cxn modelId="{8ADE190F-A40E-403B-AAD5-C9CBE82BCC5A}" type="presParOf" srcId="{C384202B-101C-4F6A-8D6D-456FDD8C8157}" destId="{58100773-A467-4581-8750-F531BCDE2A0B}" srcOrd="2" destOrd="0" presId="urn:microsoft.com/office/officeart/2005/8/layout/vList2"/>
    <dgm:cxn modelId="{8A658EA4-69C9-4C25-A33B-199964EF0E94}" type="presParOf" srcId="{C384202B-101C-4F6A-8D6D-456FDD8C8157}" destId="{80AB82FA-5F2C-4930-BC99-4EFF73D04FD3}" srcOrd="3" destOrd="0" presId="urn:microsoft.com/office/officeart/2005/8/layout/vList2"/>
    <dgm:cxn modelId="{3B25DA3B-5329-45B8-B71F-B349CE189E39}" type="presParOf" srcId="{C384202B-101C-4F6A-8D6D-456FDD8C8157}" destId="{A4726599-C288-407F-AFA1-2C9D8BBC05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2CE25-0E6A-49D2-8430-4B53ECCE12EF}">
      <dsp:nvSpPr>
        <dsp:cNvPr id="0" name=""/>
        <dsp:cNvSpPr/>
      </dsp:nvSpPr>
      <dsp:spPr>
        <a:xfrm>
          <a:off x="1767680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7D907-28F7-4153-9604-403C1B16198E}">
      <dsp:nvSpPr>
        <dsp:cNvPr id="0" name=""/>
        <dsp:cNvSpPr/>
      </dsp:nvSpPr>
      <dsp:spPr>
        <a:xfrm>
          <a:off x="2181058" y="413377"/>
          <a:ext cx="1697021" cy="169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kern="1200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速讀</a:t>
          </a:r>
          <a:endParaRPr lang="en-CA" sz="46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263900" y="496219"/>
        <a:ext cx="1531337" cy="1531337"/>
      </dsp:txXfrm>
    </dsp:sp>
    <dsp:sp modelId="{79E733EF-0420-47D0-A07F-E58C1CC8F296}">
      <dsp:nvSpPr>
        <dsp:cNvPr id="0" name=""/>
        <dsp:cNvSpPr/>
      </dsp:nvSpPr>
      <dsp:spPr>
        <a:xfrm>
          <a:off x="4008620" y="413377"/>
          <a:ext cx="1697021" cy="169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kern="1200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熟讀</a:t>
          </a:r>
          <a:endParaRPr lang="en-CA" sz="46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091462" y="496219"/>
        <a:ext cx="1531337" cy="1531337"/>
      </dsp:txXfrm>
    </dsp:sp>
    <dsp:sp modelId="{9EAC6097-7691-4ECE-910F-450BC8428CAD}">
      <dsp:nvSpPr>
        <dsp:cNvPr id="0" name=""/>
        <dsp:cNvSpPr/>
      </dsp:nvSpPr>
      <dsp:spPr>
        <a:xfrm>
          <a:off x="2181058" y="2240939"/>
          <a:ext cx="1697021" cy="169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kern="1200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禱讀</a:t>
          </a:r>
          <a:endParaRPr lang="en-CA" sz="46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263900" y="2323781"/>
        <a:ext cx="1531337" cy="1531337"/>
      </dsp:txXfrm>
    </dsp:sp>
    <dsp:sp modelId="{0A578B6E-4907-43B0-B95A-FEABAAF617C1}">
      <dsp:nvSpPr>
        <dsp:cNvPr id="0" name=""/>
        <dsp:cNvSpPr/>
      </dsp:nvSpPr>
      <dsp:spPr>
        <a:xfrm>
          <a:off x="4008620" y="2240939"/>
          <a:ext cx="1697021" cy="16970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kern="1200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研讀</a:t>
          </a:r>
          <a:endParaRPr lang="en-CA" sz="46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4091462" y="2323781"/>
        <a:ext cx="1531337" cy="153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6CCCD-B9A3-48CE-B185-9ACFF8096C36}">
      <dsp:nvSpPr>
        <dsp:cNvPr id="0" name=""/>
        <dsp:cNvSpPr/>
      </dsp:nvSpPr>
      <dsp:spPr>
        <a:xfrm>
          <a:off x="2704943" y="1343984"/>
          <a:ext cx="2819713" cy="28197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5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聖經</a:t>
          </a:r>
          <a:endParaRPr lang="en-US" sz="65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3117880" y="1756921"/>
        <a:ext cx="1993839" cy="1993839"/>
      </dsp:txXfrm>
    </dsp:sp>
    <dsp:sp modelId="{F4D4A002-28D3-42ED-96C7-5D1D97842CB2}">
      <dsp:nvSpPr>
        <dsp:cNvPr id="0" name=""/>
        <dsp:cNvSpPr/>
      </dsp:nvSpPr>
      <dsp:spPr>
        <a:xfrm>
          <a:off x="3409871" y="214426"/>
          <a:ext cx="1409856" cy="14098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查經前準備</a:t>
          </a:r>
          <a:endParaRPr lang="en-US" sz="23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3616340" y="420895"/>
        <a:ext cx="996918" cy="996918"/>
      </dsp:txXfrm>
    </dsp:sp>
    <dsp:sp modelId="{0E8DBCF9-9EB0-41AC-87D1-76021757E4CE}">
      <dsp:nvSpPr>
        <dsp:cNvPr id="0" name=""/>
        <dsp:cNvSpPr/>
      </dsp:nvSpPr>
      <dsp:spPr>
        <a:xfrm>
          <a:off x="4998584" y="2966156"/>
          <a:ext cx="1409856" cy="14098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查經時帶領</a:t>
          </a:r>
          <a:endParaRPr lang="en-US" sz="23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205053" y="3172625"/>
        <a:ext cx="996918" cy="996918"/>
      </dsp:txXfrm>
    </dsp:sp>
    <dsp:sp modelId="{C5DC6C76-F385-42B4-AF26-E068D8071AFE}">
      <dsp:nvSpPr>
        <dsp:cNvPr id="0" name=""/>
        <dsp:cNvSpPr/>
      </dsp:nvSpPr>
      <dsp:spPr>
        <a:xfrm>
          <a:off x="1821159" y="2966156"/>
          <a:ext cx="1409856" cy="14098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查經後應用</a:t>
          </a:r>
          <a:endParaRPr lang="en-US" sz="23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027628" y="3172625"/>
        <a:ext cx="996918" cy="996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595A2-D5BC-45AC-956B-DFF1A2923344}">
      <dsp:nvSpPr>
        <dsp:cNvPr id="0" name=""/>
        <dsp:cNvSpPr/>
      </dsp:nvSpPr>
      <dsp:spPr>
        <a:xfrm>
          <a:off x="91082" y="1974"/>
          <a:ext cx="2371948" cy="14231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重複 </a:t>
          </a:r>
          <a:endParaRPr lang="en-CA" sz="2500" kern="1200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91082" y="1974"/>
        <a:ext cx="2371948" cy="1423168"/>
      </dsp:txXfrm>
    </dsp:sp>
    <dsp:sp modelId="{24544772-8C0E-4EEA-936B-39770F33A21B}">
      <dsp:nvSpPr>
        <dsp:cNvPr id="0" name=""/>
        <dsp:cNvSpPr/>
      </dsp:nvSpPr>
      <dsp:spPr>
        <a:xfrm>
          <a:off x="2700225" y="1974"/>
          <a:ext cx="2371948" cy="14231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速讀</a:t>
          </a:r>
          <a:endParaRPr lang="en-CA" sz="2500" kern="1200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700225" y="1974"/>
        <a:ext cx="2371948" cy="1423168"/>
      </dsp:txXfrm>
    </dsp:sp>
    <dsp:sp modelId="{2798DE5A-12DA-4CAC-9246-CA458BE7E169}">
      <dsp:nvSpPr>
        <dsp:cNvPr id="0" name=""/>
        <dsp:cNvSpPr/>
      </dsp:nvSpPr>
      <dsp:spPr>
        <a:xfrm>
          <a:off x="5309368" y="1974"/>
          <a:ext cx="2371948" cy="14231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細心的觀察 </a:t>
          </a:r>
          <a:endParaRPr lang="en-CA" sz="2500" kern="1200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309368" y="1974"/>
        <a:ext cx="2371948" cy="1423168"/>
      </dsp:txXfrm>
    </dsp:sp>
    <dsp:sp modelId="{B4F71B3E-F65C-4C61-A346-3B83AC2696B9}">
      <dsp:nvSpPr>
        <dsp:cNvPr id="0" name=""/>
        <dsp:cNvSpPr/>
      </dsp:nvSpPr>
      <dsp:spPr>
        <a:xfrm>
          <a:off x="91082" y="1662338"/>
          <a:ext cx="2371948" cy="14231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多重的觀察</a:t>
          </a:r>
          <a:endParaRPr lang="en-CA" sz="2500" kern="1200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91082" y="1662338"/>
        <a:ext cx="2371948" cy="1423168"/>
      </dsp:txXfrm>
    </dsp:sp>
    <dsp:sp modelId="{CF8DB882-5F4E-45A0-B13F-0B001CC089E0}">
      <dsp:nvSpPr>
        <dsp:cNvPr id="0" name=""/>
        <dsp:cNvSpPr/>
      </dsp:nvSpPr>
      <dsp:spPr>
        <a:xfrm>
          <a:off x="2700225" y="1662338"/>
          <a:ext cx="2371948" cy="14231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留意經文的</a:t>
          </a:r>
          <a:endParaRPr lang="en-US" altLang="zh-TW" sz="2500" b="1" kern="1200" baseline="0" dirty="0" smtClean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整體性</a:t>
          </a:r>
          <a:endParaRPr lang="en-CA" sz="2500" kern="1200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700225" y="1662338"/>
        <a:ext cx="2371948" cy="1423168"/>
      </dsp:txXfrm>
    </dsp:sp>
    <dsp:sp modelId="{32862D93-0352-413D-816F-22B68753DF2A}">
      <dsp:nvSpPr>
        <dsp:cNvPr id="0" name=""/>
        <dsp:cNvSpPr/>
      </dsp:nvSpPr>
      <dsp:spPr>
        <a:xfrm>
          <a:off x="5309368" y="1662338"/>
          <a:ext cx="2371948" cy="14231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運用符號</a:t>
          </a:r>
          <a:endParaRPr lang="en-US" altLang="zh-TW" sz="2500" b="1" kern="1200" baseline="0" dirty="0" smtClean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記錄觀察</a:t>
          </a:r>
          <a:endParaRPr lang="en-CA" sz="2500" kern="1200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5309368" y="1662338"/>
        <a:ext cx="2371948" cy="1423168"/>
      </dsp:txXfrm>
    </dsp:sp>
    <dsp:sp modelId="{DB555CB9-A771-4C2F-BF86-ABFC174A776B}">
      <dsp:nvSpPr>
        <dsp:cNvPr id="0" name=""/>
        <dsp:cNvSpPr/>
      </dsp:nvSpPr>
      <dsp:spPr>
        <a:xfrm>
          <a:off x="2700225" y="3322701"/>
          <a:ext cx="2371948" cy="14231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參考不同</a:t>
          </a:r>
          <a:endParaRPr lang="en-US" altLang="zh-TW" sz="2500" b="1" kern="1200" baseline="0" dirty="0" smtClean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1" kern="1200" baseline="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譯本</a:t>
          </a:r>
          <a:endParaRPr lang="en-CA" sz="2500" kern="1200" dirty="0">
            <a:solidFill>
              <a:schemeClr val="tx1"/>
            </a:solidFill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2700225" y="3322701"/>
        <a:ext cx="2371948" cy="14231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634F2-1097-4E9C-A322-BDF0EC7D19FD}">
      <dsp:nvSpPr>
        <dsp:cNvPr id="0" name=""/>
        <dsp:cNvSpPr/>
      </dsp:nvSpPr>
      <dsp:spPr>
        <a:xfrm>
          <a:off x="0" y="150308"/>
          <a:ext cx="8701798" cy="147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1. 定義性的問題 </a:t>
          </a:r>
          <a:r>
            <a:rPr lang="en-US" altLang="zh-TW" sz="2800" b="1" kern="1200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:</a:t>
          </a:r>
          <a:r>
            <a:rPr lang="zh-TW" sz="2800" b="1" kern="1200" baseline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問與事實有關的問題 , (即字義查考和對人物和事物有更深的認識)</a:t>
          </a:r>
          <a:endParaRPr lang="en-CA" sz="28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71965" y="222273"/>
        <a:ext cx="8557868" cy="1330270"/>
      </dsp:txXfrm>
    </dsp:sp>
    <dsp:sp modelId="{58100773-A467-4581-8750-F531BCDE2A0B}">
      <dsp:nvSpPr>
        <dsp:cNvPr id="0" name=""/>
        <dsp:cNvSpPr/>
      </dsp:nvSpPr>
      <dsp:spPr>
        <a:xfrm>
          <a:off x="0" y="1705148"/>
          <a:ext cx="8701798" cy="147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2. 推理性的問題 </a:t>
          </a:r>
          <a:r>
            <a:rPr lang="en-US" altLang="zh-TW" sz="2800" b="1" kern="1200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:</a:t>
          </a:r>
          <a:r>
            <a:rPr lang="zh-TW" sz="2800" b="1" kern="1200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尋找原因的問題 (即是問 “為甚麼?”)</a:t>
          </a:r>
          <a:endParaRPr lang="en-CA" sz="28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71965" y="1777113"/>
        <a:ext cx="8557868" cy="1330270"/>
      </dsp:txXfrm>
    </dsp:sp>
    <dsp:sp modelId="{A4726599-C288-407F-AFA1-2C9D8BBC0541}">
      <dsp:nvSpPr>
        <dsp:cNvPr id="0" name=""/>
        <dsp:cNvSpPr/>
      </dsp:nvSpPr>
      <dsp:spPr>
        <a:xfrm>
          <a:off x="0" y="3259988"/>
          <a:ext cx="8701798" cy="1474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b="1" kern="1200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3. 含義性的問題 </a:t>
          </a:r>
          <a:r>
            <a:rPr lang="en-US" altLang="zh-TW" sz="2800" b="1" kern="1200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: </a:t>
          </a:r>
          <a:r>
            <a:rPr lang="zh-TW" sz="2800" b="1" kern="1200" baseline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經文背後有何含義</a:t>
          </a:r>
          <a:endParaRPr lang="en-CA" sz="28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71965" y="3331953"/>
        <a:ext cx="8557868" cy="1330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F516CB-D0FE-4F4C-A134-214B02DA088F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8617D9-9FEC-4994-AB7C-D53FCAC197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283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B8CBBA-6B42-494A-98AF-FFF3D39F116F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C25779-C6A1-4309-9FD6-82DA2B899A6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55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7734" indent="-299128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6514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5119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53725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331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10936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9542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68147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26711D-5ED8-4A60-B5C2-4113F956637A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204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7734" indent="-299128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6514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5119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53725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331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10936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9542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68147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CC2D86-BF77-4FD1-B182-03A99ADD7833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9338" y="3409720"/>
            <a:ext cx="7674695" cy="323026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zh-TW" altLang="en-US" smtClean="0"/>
              <a:t>一、歸納法查經的基本認識 </a:t>
            </a:r>
          </a:p>
        </p:txBody>
      </p:sp>
    </p:spTree>
    <p:extLst>
      <p:ext uri="{BB962C8B-B14F-4D97-AF65-F5344CB8AC3E}">
        <p14:creationId xmlns:p14="http://schemas.microsoft.com/office/powerpoint/2010/main" val="2438646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7734" indent="-299128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6514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5119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53725" indent="-239303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331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10936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9542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68147" indent="-23930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DBF2AB-6EF0-47FB-BAD9-0356EF0BE071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75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390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05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14182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12661-9D5A-424F-A4A8-652BD624A2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9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37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6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2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366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5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573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32555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085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E2797-111C-4794-8F76-4A82D0F74205}" type="datetimeFigureOut">
              <a:rPr lang="en-CA" smtClean="0"/>
              <a:t>2020-05-21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0993-8DA6-44BE-ACF8-3B7DFF83D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81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824" y="1358153"/>
            <a:ext cx="6517482" cy="1801906"/>
          </a:xfrm>
        </p:spPr>
        <p:txBody>
          <a:bodyPr/>
          <a:lstStyle/>
          <a:p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查經法</a:t>
            </a:r>
            <a:endParaRPr lang="en-C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7084" y="3870512"/>
            <a:ext cx="6517482" cy="1371599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卡塞爾</a:t>
            </a:r>
            <a:r>
              <a:rPr lang="zh-TW" altLang="en-US" sz="2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基</a:t>
            </a:r>
            <a:r>
              <a:rPr lang="zh-TW" altLang="en-US" sz="2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督徒華人團契</a:t>
            </a:r>
            <a:endParaRPr lang="en-US" altLang="zh-TW" sz="2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2020.5.23 </a:t>
            </a:r>
            <a:r>
              <a:rPr lang="en-US" altLang="zh-TW" sz="2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林奕勝傳道</a:t>
            </a:r>
            <a:r>
              <a:rPr lang="en-US" altLang="zh-TW" sz="2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CA" sz="28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5799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75495" y="411073"/>
            <a:ext cx="7773338" cy="776528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勤發問題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99319335"/>
              </p:ext>
            </p:extLst>
          </p:nvPr>
        </p:nvGraphicFramePr>
        <p:xfrm>
          <a:off x="253943" y="1241666"/>
          <a:ext cx="8701798" cy="4884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913039" y="371536"/>
            <a:ext cx="1255713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3600" b="1" dirty="0">
                <a:solidFill>
                  <a:srgbClr val="FF0000"/>
                </a:solidFill>
                <a:ea typeface="文鼎新中黑" pitchFamily="49" charset="-120"/>
              </a:rPr>
              <a:t>解釋</a:t>
            </a:r>
          </a:p>
        </p:txBody>
      </p:sp>
    </p:spTree>
    <p:extLst>
      <p:ext uri="{BB962C8B-B14F-4D97-AF65-F5344CB8AC3E}">
        <p14:creationId xmlns:p14="http://schemas.microsoft.com/office/powerpoint/2010/main" val="214219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4634F2-1097-4E9C-A322-BDF0EC7D1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44634F2-1097-4E9C-A322-BDF0EC7D1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100773-A467-4581-8750-F531BCDE2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58100773-A467-4581-8750-F531BCDE2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726599-C288-407F-AFA1-2C9D8BBC0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A4726599-C288-407F-AFA1-2C9D8BBC05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016" y="1"/>
            <a:ext cx="7773338" cy="1043354"/>
          </a:xfrm>
        </p:spPr>
        <p:txBody>
          <a:bodyPr/>
          <a:lstStyle/>
          <a:p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研經工具書的特徵和功用</a:t>
            </a:r>
            <a:endParaRPr lang="en-C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351385"/>
              </p:ext>
            </p:extLst>
          </p:nvPr>
        </p:nvGraphicFramePr>
        <p:xfrm>
          <a:off x="222739" y="1043357"/>
          <a:ext cx="8733693" cy="55599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0120"/>
                <a:gridCol w="2877670"/>
                <a:gridCol w="3375903"/>
              </a:tblGrid>
              <a:tr h="753651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工具書</a:t>
                      </a:r>
                      <a:endParaRPr lang="zh-TW" altLang="en-US" sz="2200" dirty="0" smtClean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特徵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功用 </a:t>
                      </a:r>
                    </a:p>
                    <a:p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753651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聖經譯本 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聖經的經文從原文翻成另一國的文字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使人可以直接閱讀聖經 </a:t>
                      </a:r>
                      <a:endParaRPr lang="zh-TW" altLang="en-US" sz="2200" dirty="0" smtClean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1085257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經文彙編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將聖經所出現的字</a:t>
                      </a:r>
                      <a:r>
                        <a:rPr lang="en-US" altLang="zh-TW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/</a:t>
                      </a: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詞由創世記至啟示錄按照出現的次序排列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 </a:t>
                      </a: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容易找出經文的出處 </a:t>
                      </a:r>
                    </a:p>
                    <a:p>
                      <a:r>
                        <a:rPr lang="en-US" altLang="zh-TW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2. </a:t>
                      </a: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方便作字</a:t>
                      </a:r>
                      <a:r>
                        <a:rPr lang="en-US" altLang="zh-TW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/</a:t>
                      </a: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詞的研究 </a:t>
                      </a:r>
                      <a:endParaRPr lang="zh-TW" altLang="en-US" sz="2200" dirty="0" smtClean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825301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詞典與 </a:t>
                      </a:r>
                    </a:p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百科全書 </a:t>
                      </a:r>
                      <a:endParaRPr lang="zh-TW" altLang="en-US" sz="2200" dirty="0" smtClean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解釋聖經重要的字和詞的背景及意義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解決字義的難處 </a:t>
                      </a:r>
                    </a:p>
                    <a:p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844062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註釋書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按聖經次序逐節逐句地解釋經文的意義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使人明白聖經書卷的信息 </a:t>
                      </a:r>
                      <a:endParaRPr lang="zh-TW" altLang="en-US" sz="2200" dirty="0" smtClean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1269306"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聖經地圖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有關地理環境的地圖，並且加以略述</a:t>
                      </a:r>
                      <a:endParaRPr lang="en-CA" sz="2200" dirty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2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使人知道各地方的所在，以及它們在地理上的關係 </a:t>
                      </a:r>
                      <a:endParaRPr lang="en-CA" sz="2200" dirty="0" smtClean="0">
                        <a:solidFill>
                          <a:schemeClr val="tx1"/>
                        </a:solidFill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3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1981200" cy="1143000"/>
          </a:xfrm>
        </p:spPr>
        <p:txBody>
          <a:bodyPr>
            <a:normAutofit/>
          </a:bodyPr>
          <a:lstStyle/>
          <a:p>
            <a:endParaRPr lang="zh-TW" altLang="en-US" sz="3600" dirty="0" smtClean="0">
              <a:ea typeface="新細明體" panose="02020500000000000000" pitchFamily="18" charset="-12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40094"/>
            <a:ext cx="3810000" cy="6064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zh-TW" altLang="en-US" sz="26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兩個世界的重疊</a:t>
            </a:r>
            <a:endParaRPr lang="en-US" altLang="zh-TW" sz="2600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kumimoji="1" lang="zh-TW" altLang="en-US" sz="26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找出聖經的</a:t>
            </a:r>
            <a:r>
              <a:rPr kumimoji="1" lang="zh-TW" altLang="en-US" sz="2600" u="sng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教導</a:t>
            </a:r>
            <a:r>
              <a:rPr kumimoji="1" lang="zh-TW" altLang="en-US" sz="2600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與</a:t>
            </a:r>
            <a:r>
              <a:rPr kumimoji="1" lang="zh-TW" altLang="en-US" sz="2600" u="sng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原則</a:t>
            </a:r>
          </a:p>
          <a:p>
            <a:pPr marL="387350" indent="-387350" eaLnBrk="1" hangingPunct="1">
              <a:buFontTx/>
              <a:buNone/>
            </a:pPr>
            <a:endParaRPr lang="zh-TW" altLang="en-US" sz="2400" b="1" dirty="0" smtClean="0">
              <a:solidFill>
                <a:srgbClr val="339966"/>
              </a:solidFill>
              <a:latin typeface="文鼎中圓" pitchFamily="49" charset="-120"/>
              <a:ea typeface="文鼎中圓" pitchFamily="49" charset="-12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838200" y="617576"/>
            <a:ext cx="1371600" cy="9906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3600" b="1" dirty="0">
                <a:solidFill>
                  <a:srgbClr val="FF0000"/>
                </a:solidFill>
                <a:ea typeface="文鼎新中黑" pitchFamily="49" charset="-120"/>
              </a:rPr>
              <a:t>應用</a:t>
            </a:r>
          </a:p>
        </p:txBody>
      </p:sp>
      <p:sp>
        <p:nvSpPr>
          <p:cNvPr id="56329" name="Rectangle 11"/>
          <p:cNvSpPr>
            <a:spLocks noChangeArrowheads="1"/>
          </p:cNvSpPr>
          <p:nvPr/>
        </p:nvSpPr>
        <p:spPr bwMode="auto">
          <a:xfrm>
            <a:off x="964332" y="5592284"/>
            <a:ext cx="525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7350" indent="-387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endParaRPr kumimoji="1" lang="zh-TW" altLang="en-US" sz="3200" b="1">
              <a:solidFill>
                <a:srgbClr val="339966"/>
              </a:solidFill>
              <a:latin typeface="文鼎中圓" pitchFamily="49" charset="-120"/>
              <a:ea typeface="文鼎中圓" pitchFamily="49" charset="-12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66800" y="1905000"/>
            <a:ext cx="5105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7350" indent="-387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</a:pPr>
            <a:endParaRPr kumimoji="1" lang="zh-TW" altLang="en-US" sz="3200" b="1" u="sng" dirty="0">
              <a:solidFill>
                <a:srgbClr val="339966"/>
              </a:solidFill>
              <a:latin typeface="文鼎中圓" pitchFamily="49" charset="-120"/>
              <a:ea typeface="文鼎中圓" pitchFamily="49" charset="-120"/>
            </a:endParaRPr>
          </a:p>
        </p:txBody>
      </p:sp>
      <p:pic>
        <p:nvPicPr>
          <p:cNvPr id="56331" name="Picture 19" descr="http://bestanimations.com/HomeOffice/Lights/Candles/Candle-0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428625"/>
            <a:ext cx="468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1866900" y="4338638"/>
            <a:ext cx="182880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000" b="1" dirty="0">
                <a:latin typeface="文鼎新中黑" pitchFamily="49" charset="-120"/>
                <a:ea typeface="文鼎新中黑" pitchFamily="49" charset="-120"/>
              </a:rPr>
              <a:t>聖經世界</a:t>
            </a: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5943600" y="4354658"/>
            <a:ext cx="182880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000" b="1" dirty="0">
                <a:latin typeface="文鼎新中黑" pitchFamily="49" charset="-120"/>
                <a:ea typeface="文鼎新中黑" pitchFamily="49" charset="-120"/>
              </a:rPr>
              <a:t>現代社會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209800" y="3198813"/>
            <a:ext cx="1143000" cy="9159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農業社會集體主義猶太文化</a:t>
            </a:r>
          </a:p>
        </p:txBody>
      </p:sp>
      <p:sp>
        <p:nvSpPr>
          <p:cNvPr id="3" name="Rectangle 2"/>
          <p:cNvSpPr/>
          <p:nvPr/>
        </p:nvSpPr>
        <p:spPr>
          <a:xfrm>
            <a:off x="6222132" y="3173531"/>
            <a:ext cx="127173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商業社會</a:t>
            </a:r>
            <a:b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個人主義</a:t>
            </a:r>
            <a:b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現代文化</a:t>
            </a:r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3110266" y="3173531"/>
            <a:ext cx="3332163" cy="1219200"/>
            <a:chOff x="1894" y="2112"/>
            <a:chExt cx="2099" cy="768"/>
          </a:xfrm>
        </p:grpSpPr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1894" y="2430"/>
              <a:ext cx="2099" cy="450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307" y="182"/>
                </a:cxn>
                <a:cxn ang="0">
                  <a:pos x="710" y="40"/>
                </a:cxn>
                <a:cxn ang="0">
                  <a:pos x="1065" y="0"/>
                </a:cxn>
                <a:cxn ang="0">
                  <a:pos x="1436" y="40"/>
                </a:cxn>
                <a:cxn ang="0">
                  <a:pos x="1712" y="142"/>
                </a:cxn>
                <a:cxn ang="0">
                  <a:pos x="1917" y="284"/>
                </a:cxn>
                <a:cxn ang="0">
                  <a:pos x="2099" y="450"/>
                </a:cxn>
              </a:cxnLst>
              <a:rect l="0" t="0" r="r" b="b"/>
              <a:pathLst>
                <a:path w="2099" h="450">
                  <a:moveTo>
                    <a:pt x="0" y="434"/>
                  </a:moveTo>
                  <a:cubicBezTo>
                    <a:pt x="51" y="393"/>
                    <a:pt x="189" y="248"/>
                    <a:pt x="307" y="182"/>
                  </a:cubicBezTo>
                  <a:cubicBezTo>
                    <a:pt x="425" y="116"/>
                    <a:pt x="584" y="70"/>
                    <a:pt x="710" y="40"/>
                  </a:cubicBezTo>
                  <a:cubicBezTo>
                    <a:pt x="836" y="10"/>
                    <a:pt x="944" y="0"/>
                    <a:pt x="1065" y="0"/>
                  </a:cubicBezTo>
                  <a:cubicBezTo>
                    <a:pt x="1186" y="0"/>
                    <a:pt x="1328" y="16"/>
                    <a:pt x="1436" y="40"/>
                  </a:cubicBezTo>
                  <a:cubicBezTo>
                    <a:pt x="1544" y="64"/>
                    <a:pt x="1632" y="101"/>
                    <a:pt x="1712" y="142"/>
                  </a:cubicBezTo>
                  <a:cubicBezTo>
                    <a:pt x="1792" y="183"/>
                    <a:pt x="1853" y="233"/>
                    <a:pt x="1917" y="284"/>
                  </a:cubicBezTo>
                  <a:cubicBezTo>
                    <a:pt x="1981" y="335"/>
                    <a:pt x="2061" y="416"/>
                    <a:pt x="2099" y="45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2668" y="2112"/>
              <a:ext cx="5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  <a:latin typeface="文鼎新中黑" pitchFamily="49" charset="-120"/>
                  <a:ea typeface="文鼎新中黑" pitchFamily="49" charset="-120"/>
                </a:rPr>
                <a:t>應用</a:t>
              </a:r>
              <a:endParaRPr lang="zh-TW" altLang="en-US" sz="2400" b="1" dirty="0">
                <a:ln w="22225">
                  <a:solidFill>
                    <a:schemeClr val="accent2"/>
                  </a:solidFill>
                  <a:prstDash val="solid"/>
                </a:ln>
                <a:latin typeface="文鼎新中黑" pitchFamily="49" charset="-120"/>
                <a:ea typeface="文鼎新中黑" pitchFamily="49" charset="-12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049840" y="596435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是甚</a:t>
            </a:r>
            <a:r>
              <a:rPr lang="zh-TW" alt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麼意義？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5921205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對我</a:t>
            </a:r>
            <a:r>
              <a:rPr lang="zh-TW" alt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有甚麼意義？</a:t>
            </a:r>
          </a:p>
        </p:txBody>
      </p:sp>
    </p:spTree>
    <p:extLst>
      <p:ext uri="{BB962C8B-B14F-4D97-AF65-F5344CB8AC3E}">
        <p14:creationId xmlns:p14="http://schemas.microsoft.com/office/powerpoint/2010/main" val="499807722"/>
      </p:ext>
    </p:extLst>
  </p:cSld>
  <p:clrMapOvr>
    <a:masterClrMapping/>
  </p:clrMapOvr>
  <p:transition advTm="6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0" presetID="9" presetClass="entr" presetSubtype="0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400"/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 animBg="1" autoUpdateAnimBg="0"/>
      <p:bldP spid="32785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val 2"/>
          <p:cNvSpPr>
            <a:spLocks noChangeArrowheads="1"/>
          </p:cNvSpPr>
          <p:nvPr/>
        </p:nvSpPr>
        <p:spPr bwMode="auto">
          <a:xfrm>
            <a:off x="468313" y="476250"/>
            <a:ext cx="1981200" cy="742950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990600" y="609600"/>
            <a:ext cx="914400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zh-TW" altLang="en-US" sz="1800" b="1" dirty="0">
                <a:solidFill>
                  <a:srgbClr val="FF33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應用</a:t>
            </a:r>
          </a:p>
        </p:txBody>
      </p:sp>
      <p:sp>
        <p:nvSpPr>
          <p:cNvPr id="98308" name="Documents"/>
          <p:cNvSpPr>
            <a:spLocks noEditPoints="1" noChangeArrowheads="1"/>
          </p:cNvSpPr>
          <p:nvPr/>
        </p:nvSpPr>
        <p:spPr bwMode="auto">
          <a:xfrm>
            <a:off x="2895600" y="620713"/>
            <a:ext cx="3814482" cy="29718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200400" y="1219200"/>
            <a:ext cx="2460812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S. </a:t>
            </a:r>
            <a:r>
              <a:rPr kumimoji="1" lang="zh-TW" altLang="en-US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罪惡 (</a:t>
            </a: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Sin) </a:t>
            </a:r>
          </a:p>
          <a:p>
            <a:pPr eaLnBrk="1" hangingPunct="1">
              <a:lnSpc>
                <a:spcPct val="128000"/>
              </a:lnSpc>
            </a:pP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P. </a:t>
            </a:r>
            <a:r>
              <a:rPr kumimoji="1" lang="zh-TW" altLang="en-US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應許 (</a:t>
            </a: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Promise) </a:t>
            </a:r>
          </a:p>
          <a:p>
            <a:pPr eaLnBrk="1" hangingPunct="1">
              <a:lnSpc>
                <a:spcPct val="128000"/>
              </a:lnSpc>
            </a:pP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E. </a:t>
            </a:r>
            <a:r>
              <a:rPr kumimoji="1" lang="zh-TW" altLang="en-US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榜樣 (</a:t>
            </a: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Example)</a:t>
            </a:r>
          </a:p>
          <a:p>
            <a:pPr eaLnBrk="1" hangingPunct="1">
              <a:lnSpc>
                <a:spcPct val="128000"/>
              </a:lnSpc>
            </a:pP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C. </a:t>
            </a:r>
            <a:r>
              <a:rPr kumimoji="1" lang="zh-TW" altLang="en-US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命令 (</a:t>
            </a: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Command) </a:t>
            </a:r>
          </a:p>
          <a:p>
            <a:pPr eaLnBrk="1" hangingPunct="1">
              <a:lnSpc>
                <a:spcPct val="128000"/>
              </a:lnSpc>
            </a:pP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K. </a:t>
            </a:r>
            <a:r>
              <a:rPr kumimoji="1" lang="zh-TW" altLang="en-US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知識 (</a:t>
            </a:r>
            <a:r>
              <a:rPr kumimoji="1" lang="en-US" altLang="zh-TW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Knowledge)</a:t>
            </a:r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H="1">
            <a:off x="4495800" y="3733800"/>
            <a:ext cx="0" cy="6477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8311" name="PubBanner"/>
          <p:cNvSpPr>
            <a:spLocks noEditPoints="1" noChangeArrowheads="1"/>
          </p:cNvSpPr>
          <p:nvPr/>
        </p:nvSpPr>
        <p:spPr bwMode="auto">
          <a:xfrm>
            <a:off x="3200400" y="4419600"/>
            <a:ext cx="2705100" cy="1943100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962400" y="4648200"/>
            <a:ext cx="12192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2200" b="1" dirty="0">
                <a:latin typeface="Arial" panose="020B0604020202020204" pitchFamily="34" charset="0"/>
                <a:ea typeface="新細明體" panose="02020500000000000000" pitchFamily="18" charset="-120"/>
              </a:rPr>
              <a:t>行動</a:t>
            </a:r>
            <a:endParaRPr kumimoji="1" lang="zh-TW" altLang="en-US" sz="22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0" y="191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en-US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0" y="191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en-US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0" y="191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en-US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0" y="191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en-US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8621" name="AutoShape 14"/>
          <p:cNvSpPr>
            <a:spLocks noChangeArrowheads="1"/>
          </p:cNvSpPr>
          <p:nvPr/>
        </p:nvSpPr>
        <p:spPr bwMode="auto">
          <a:xfrm>
            <a:off x="5943600" y="3505200"/>
            <a:ext cx="2590800" cy="1143000"/>
          </a:xfrm>
          <a:prstGeom prst="flowChartPunchedTape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6477000" y="38100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b="1" dirty="0">
                <a:ea typeface="新細明體" panose="02020500000000000000" pitchFamily="18" charset="-120"/>
              </a:rPr>
              <a:t>靈訓</a:t>
            </a:r>
            <a:r>
              <a:rPr lang="en-US" altLang="zh-TW" b="1" dirty="0">
                <a:ea typeface="新細明體" panose="02020500000000000000" pitchFamily="18" charset="-120"/>
              </a:rPr>
              <a:t>/</a:t>
            </a:r>
            <a:r>
              <a:rPr lang="zh-TW" altLang="en-US" b="1" dirty="0">
                <a:ea typeface="新細明體" panose="02020500000000000000" pitchFamily="18" charset="-120"/>
              </a:rPr>
              <a:t>原則</a:t>
            </a:r>
          </a:p>
        </p:txBody>
      </p:sp>
      <p:sp>
        <p:nvSpPr>
          <p:cNvPr id="68623" name="Line 17"/>
          <p:cNvSpPr>
            <a:spLocks noChangeShapeType="1"/>
          </p:cNvSpPr>
          <p:nvPr/>
        </p:nvSpPr>
        <p:spPr bwMode="auto">
          <a:xfrm flipH="1">
            <a:off x="4572000" y="41148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6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 autoUpdateAnimBg="0"/>
      <p:bldP spid="98312" grpId="0" animBg="1" autoUpdateAnimBg="0"/>
      <p:bldP spid="983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2553" y="215153"/>
            <a:ext cx="7772400" cy="1066800"/>
          </a:xfrm>
        </p:spPr>
        <p:txBody>
          <a:bodyPr/>
          <a:lstStyle/>
          <a:p>
            <a:pPr eaLnBrk="1" hangingPunct="1"/>
            <a:r>
              <a:rPr kumimoji="1" lang="zh-TW" altLang="en-US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怎樣去應用呢？</a:t>
            </a:r>
            <a:endParaRPr lang="zh-TW" altLang="en-US" sz="3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8915400" cy="48768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kumimoji="1" lang="zh-TW" altLang="en-US" sz="3600" b="1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５條應用的問題：</a:t>
            </a:r>
          </a:p>
          <a:p>
            <a:pPr eaLnBrk="1" hangingPunct="1">
              <a:lnSpc>
                <a:spcPct val="128000"/>
              </a:lnSpc>
            </a:pP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S.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罪惡 (</a:t>
            </a: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Sin) -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有甚麼罪惡要我去避免或引為鑑戒？</a:t>
            </a:r>
          </a:p>
          <a:p>
            <a:pPr eaLnBrk="1" hangingPunct="1">
              <a:lnSpc>
                <a:spcPct val="128000"/>
              </a:lnSpc>
            </a:pP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P.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應許 (</a:t>
            </a: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Promise) -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有甚麼來自神的應許要我去掌握？</a:t>
            </a:r>
          </a:p>
          <a:p>
            <a:pPr eaLnBrk="1" hangingPunct="1">
              <a:lnSpc>
                <a:spcPct val="128000"/>
              </a:lnSpc>
            </a:pP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E.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榜樣 (</a:t>
            </a: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Example)-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有甚麼榜樣讓我效法？</a:t>
            </a:r>
          </a:p>
          <a:p>
            <a:pPr eaLnBrk="1" hangingPunct="1">
              <a:lnSpc>
                <a:spcPct val="128000"/>
              </a:lnSpc>
            </a:pP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C.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命令 (</a:t>
            </a: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Command) -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有甚麼命令要我遵行？</a:t>
            </a:r>
          </a:p>
          <a:p>
            <a:pPr eaLnBrk="1" hangingPunct="1">
              <a:lnSpc>
                <a:spcPct val="128000"/>
              </a:lnSpc>
            </a:pP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K.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知識 (</a:t>
            </a: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Knowledge) - </a:t>
            </a:r>
            <a:r>
              <a:rPr lang="zh-TW" altLang="en-US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這段經文如何加深我對神、耶穌基督、或聖靈的認識？</a:t>
            </a:r>
            <a:endParaRPr lang="zh-TW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zh-TW" altLang="en-US" dirty="0" smtClean="0">
              <a:ea typeface="新細明體" panose="02020500000000000000" pitchFamily="18" charset="-120"/>
            </a:endParaRPr>
          </a:p>
        </p:txBody>
      </p:sp>
      <p:sp>
        <p:nvSpPr>
          <p:cNvPr id="145412" name="Oval 4"/>
          <p:cNvSpPr>
            <a:spLocks noChangeArrowheads="1"/>
          </p:cNvSpPr>
          <p:nvPr/>
        </p:nvSpPr>
        <p:spPr bwMode="auto">
          <a:xfrm>
            <a:off x="228600" y="228600"/>
            <a:ext cx="1371600" cy="9906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3600" b="1" dirty="0">
                <a:solidFill>
                  <a:srgbClr val="FF0000"/>
                </a:solidFill>
                <a:ea typeface="文鼎新中黑" pitchFamily="49" charset="-120"/>
              </a:rPr>
              <a:t>應用</a:t>
            </a:r>
          </a:p>
        </p:txBody>
      </p:sp>
    </p:spTree>
    <p:extLst>
      <p:ext uri="{BB962C8B-B14F-4D97-AF65-F5344CB8AC3E}">
        <p14:creationId xmlns:p14="http://schemas.microsoft.com/office/powerpoint/2010/main" val="317537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ChangeArrowheads="1"/>
          </p:cNvSpPr>
          <p:nvPr/>
        </p:nvSpPr>
        <p:spPr bwMode="auto">
          <a:xfrm>
            <a:off x="1143000" y="1752600"/>
            <a:ext cx="1676400" cy="3962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5" name="Rectangle 7"/>
          <p:cNvSpPr>
            <a:spLocks noChangeArrowheads="1"/>
          </p:cNvSpPr>
          <p:nvPr/>
        </p:nvSpPr>
        <p:spPr bwMode="auto">
          <a:xfrm>
            <a:off x="6248400" y="1752600"/>
            <a:ext cx="1752600" cy="3962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6" name="AutoShape 8"/>
          <p:cNvSpPr>
            <a:spLocks noChangeArrowheads="1"/>
          </p:cNvSpPr>
          <p:nvPr/>
        </p:nvSpPr>
        <p:spPr bwMode="auto">
          <a:xfrm>
            <a:off x="2819400" y="1828800"/>
            <a:ext cx="3429000" cy="914400"/>
          </a:xfrm>
          <a:prstGeom prst="plus">
            <a:avLst>
              <a:gd name="adj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7" name="Text Box 11"/>
          <p:cNvSpPr txBox="1">
            <a:spLocks noChangeArrowheads="1"/>
          </p:cNvSpPr>
          <p:nvPr/>
        </p:nvSpPr>
        <p:spPr bwMode="auto">
          <a:xfrm>
            <a:off x="1676400" y="2133600"/>
            <a:ext cx="60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解釋</a:t>
            </a:r>
            <a:r>
              <a:rPr lang="zh-TW" altLang="en-US" b="1" dirty="0">
                <a:ea typeface="新細明體" panose="02020500000000000000" pitchFamily="18" charset="-120"/>
              </a:rPr>
              <a:t> </a:t>
            </a:r>
            <a:endParaRPr lang="en-US" altLang="en-US" b="1" dirty="0"/>
          </a:p>
        </p:txBody>
      </p:sp>
      <p:sp>
        <p:nvSpPr>
          <p:cNvPr id="59398" name="Text Box 12"/>
          <p:cNvSpPr txBox="1">
            <a:spLocks noChangeArrowheads="1"/>
          </p:cNvSpPr>
          <p:nvPr/>
        </p:nvSpPr>
        <p:spPr bwMode="auto">
          <a:xfrm>
            <a:off x="3429000" y="1905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b="1" dirty="0">
                <a:ea typeface="新細明體" panose="02020500000000000000" pitchFamily="18" charset="-120"/>
              </a:rPr>
              <a:t>不變的靈訓</a:t>
            </a:r>
          </a:p>
        </p:txBody>
      </p:sp>
      <p:sp>
        <p:nvSpPr>
          <p:cNvPr id="59399" name="Text Box 13"/>
          <p:cNvSpPr txBox="1">
            <a:spLocks noChangeArrowheads="1"/>
          </p:cNvSpPr>
          <p:nvPr/>
        </p:nvSpPr>
        <p:spPr bwMode="auto">
          <a:xfrm>
            <a:off x="6858000" y="2133600"/>
            <a:ext cx="53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1" dirty="0">
                <a:ea typeface="新細明體" panose="02020500000000000000" pitchFamily="18" charset="-120"/>
              </a:rPr>
              <a:t>應用</a:t>
            </a:r>
          </a:p>
        </p:txBody>
      </p:sp>
      <p:sp>
        <p:nvSpPr>
          <p:cNvPr id="59400" name="Text Box 15"/>
          <p:cNvSpPr txBox="1">
            <a:spLocks noChangeArrowheads="1"/>
          </p:cNvSpPr>
          <p:nvPr/>
        </p:nvSpPr>
        <p:spPr bwMode="auto">
          <a:xfrm>
            <a:off x="1219200" y="3505200"/>
            <a:ext cx="1447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b="1">
                <a:ea typeface="新細明體" panose="02020500000000000000" pitchFamily="18" charset="-120"/>
              </a:rPr>
              <a:t>經文對 昔時讀者的意義</a:t>
            </a:r>
          </a:p>
        </p:txBody>
      </p:sp>
      <p:sp>
        <p:nvSpPr>
          <p:cNvPr id="59401" name="Text Box 16"/>
          <p:cNvSpPr txBox="1">
            <a:spLocks noChangeArrowheads="1"/>
          </p:cNvSpPr>
          <p:nvPr/>
        </p:nvSpPr>
        <p:spPr bwMode="auto">
          <a:xfrm>
            <a:off x="6324600" y="36576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b="1">
                <a:ea typeface="新細明體" panose="02020500000000000000" pitchFamily="18" charset="-120"/>
              </a:rPr>
              <a:t>今日讀者的行動</a:t>
            </a:r>
          </a:p>
        </p:txBody>
      </p:sp>
      <p:sp>
        <p:nvSpPr>
          <p:cNvPr id="59402" name="Text Box 17"/>
          <p:cNvSpPr txBox="1">
            <a:spLocks noChangeArrowheads="1"/>
          </p:cNvSpPr>
          <p:nvPr/>
        </p:nvSpPr>
        <p:spPr bwMode="auto">
          <a:xfrm>
            <a:off x="1219200" y="6019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1">
                <a:ea typeface="新細明體" panose="02020500000000000000" pitchFamily="18" charset="-120"/>
              </a:rPr>
              <a:t>聖經時代</a:t>
            </a:r>
          </a:p>
        </p:txBody>
      </p:sp>
      <p:sp>
        <p:nvSpPr>
          <p:cNvPr id="59403" name="Text Box 18"/>
          <p:cNvSpPr txBox="1">
            <a:spLocks noChangeArrowheads="1"/>
          </p:cNvSpPr>
          <p:nvPr/>
        </p:nvSpPr>
        <p:spPr bwMode="auto">
          <a:xfrm>
            <a:off x="6324600" y="6019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b="1" dirty="0">
                <a:ea typeface="新細明體" panose="02020500000000000000" pitchFamily="18" charset="-120"/>
              </a:rPr>
              <a:t>廿一世紀</a:t>
            </a:r>
          </a:p>
        </p:txBody>
      </p:sp>
      <p:sp>
        <p:nvSpPr>
          <p:cNvPr id="59404" name="AutoShape 19"/>
          <p:cNvSpPr>
            <a:spLocks noChangeArrowheads="1"/>
          </p:cNvSpPr>
          <p:nvPr/>
        </p:nvSpPr>
        <p:spPr bwMode="auto">
          <a:xfrm>
            <a:off x="2971800" y="4343400"/>
            <a:ext cx="3200400" cy="1371600"/>
          </a:xfrm>
          <a:prstGeom prst="leftRightArrow">
            <a:avLst>
              <a:gd name="adj1" fmla="val 50000"/>
              <a:gd name="adj2" fmla="val 4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5" name="Text Box 20"/>
          <p:cNvSpPr txBox="1">
            <a:spLocks noChangeArrowheads="1"/>
          </p:cNvSpPr>
          <p:nvPr/>
        </p:nvSpPr>
        <p:spPr bwMode="auto">
          <a:xfrm>
            <a:off x="3657600" y="4800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b="1">
                <a:ea typeface="新細明體" panose="02020500000000000000" pitchFamily="18" charset="-120"/>
              </a:rPr>
              <a:t>因時代而異</a:t>
            </a:r>
          </a:p>
        </p:txBody>
      </p:sp>
      <p:sp>
        <p:nvSpPr>
          <p:cNvPr id="59406" name="Rectangle 21"/>
          <p:cNvSpPr>
            <a:spLocks noGrp="1" noChangeArrowheads="1"/>
          </p:cNvSpPr>
          <p:nvPr>
            <p:ph type="title"/>
          </p:nvPr>
        </p:nvSpPr>
        <p:spPr>
          <a:xfrm>
            <a:off x="723431" y="100436"/>
            <a:ext cx="7773338" cy="1596177"/>
          </a:xfrm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解釋和應用的區別</a:t>
            </a:r>
          </a:p>
        </p:txBody>
      </p:sp>
    </p:spTree>
    <p:extLst>
      <p:ext uri="{BB962C8B-B14F-4D97-AF65-F5344CB8AC3E}">
        <p14:creationId xmlns:p14="http://schemas.microsoft.com/office/powerpoint/2010/main" val="346875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59931" y="188212"/>
            <a:ext cx="7773338" cy="1596177"/>
          </a:xfrm>
        </p:spPr>
        <p:txBody>
          <a:bodyPr/>
          <a:lstStyle/>
          <a:p>
            <a:r>
              <a:rPr lang="zh-TW" alt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最後的結語</a:t>
            </a:r>
            <a:endParaRPr lang="zh-TW" alt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7435"/>
            <a:ext cx="8178800" cy="4679577"/>
          </a:xfrm>
          <a:prstGeom prst="rect">
            <a:avLst/>
          </a:prstGeom>
        </p:spPr>
        <p:txBody>
          <a:bodyPr/>
          <a:lstStyle/>
          <a:p>
            <a:r>
              <a:rPr lang="zh-TW" alt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學預備 </a:t>
            </a:r>
            <a:r>
              <a:rPr lang="en-US" altLang="zh-TW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(Prepare Heart)</a:t>
            </a:r>
            <a:endParaRPr lang="en-US" altLang="zh-TW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zh-TW" alt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學看 </a:t>
            </a:r>
            <a:r>
              <a:rPr lang="en-US" altLang="zh-TW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(observation)</a:t>
            </a:r>
          </a:p>
          <a:p>
            <a:r>
              <a:rPr lang="zh-TW" alt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學問 </a:t>
            </a:r>
            <a:r>
              <a:rPr lang="en-US" altLang="zh-TW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(interpretation)</a:t>
            </a:r>
          </a:p>
          <a:p>
            <a:r>
              <a:rPr lang="zh-TW" alt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學慎思辨明 </a:t>
            </a:r>
            <a:r>
              <a:rPr lang="en-US" altLang="zh-TW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(application)</a:t>
            </a:r>
          </a:p>
          <a:p>
            <a:r>
              <a:rPr lang="zh-TW" alt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學靠聖靈行事 </a:t>
            </a:r>
            <a:r>
              <a:rPr lang="en-US" altLang="zh-TW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(work with the Holy Spirit)</a:t>
            </a:r>
            <a:endParaRPr lang="en-US" altLang="zh-TW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71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862" y="268894"/>
            <a:ext cx="7773338" cy="159617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四種讀經的形式</a:t>
            </a:r>
            <a:endParaRPr lang="en-C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6820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4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0"/>
            <a:ext cx="7773338" cy="1596177"/>
          </a:xfrm>
        </p:spPr>
        <p:txBody>
          <a:bodyPr/>
          <a:lstStyle/>
          <a:p>
            <a:r>
              <a:rPr lang="zh-TW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小組查經三部曲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215741"/>
              </p:ext>
            </p:extLst>
          </p:nvPr>
        </p:nvGraphicFramePr>
        <p:xfrm>
          <a:off x="457200" y="1535723"/>
          <a:ext cx="8229600" cy="459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13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126149"/>
            <a:ext cx="7773338" cy="1046159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查經前要作的準備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816"/>
            <a:ext cx="8229600" cy="4848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閱讀經文</a:t>
            </a:r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zh-TW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讀不同譯本</a:t>
            </a:r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zh-TW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找出重點</a:t>
            </a:r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zh-TW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提出問題</a:t>
            </a:r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zh-TW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編寫問題</a:t>
            </a:r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zh-TW" alt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加入應用</a:t>
            </a:r>
            <a:endParaRPr lang="en-US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568887" y="2762064"/>
            <a:ext cx="2012776" cy="1333872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rgbClr val="FF0000"/>
                </a:solidFill>
                <a:ea typeface="文鼎新中黑" pitchFamily="49" charset="-120"/>
              </a:rPr>
              <a:t>觀察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3707904" y="2780928"/>
            <a:ext cx="1944216" cy="133387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rgbClr val="FF0000"/>
                </a:solidFill>
                <a:ea typeface="文鼎新中黑" pitchFamily="49" charset="-120"/>
              </a:rPr>
              <a:t>解釋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6590438" y="2762064"/>
            <a:ext cx="2014010" cy="133387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rgbClr val="FF0000"/>
                </a:solidFill>
                <a:ea typeface="文鼎新中黑" pitchFamily="49" charset="-120"/>
              </a:rPr>
              <a:t>應用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771800" y="3429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796136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635274" y="1059359"/>
            <a:ext cx="5873452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歸納式查經法</a:t>
            </a:r>
            <a:r>
              <a:rPr kumimoji="1" lang="zh-TW" alt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的</a:t>
            </a:r>
            <a:r>
              <a:rPr kumimoji="1" lang="zh-TW" alt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三步驟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507" y="4429035"/>
            <a:ext cx="846898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查</a:t>
            </a:r>
            <a:r>
              <a:rPr lang="zh-TW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經的</a:t>
            </a:r>
            <a:r>
              <a:rPr lang="en-US" altLang="zh-TW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OIA </a:t>
            </a:r>
          </a:p>
          <a:p>
            <a:pPr algn="ctr"/>
            <a:r>
              <a:rPr lang="en-US" altLang="zh-TW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(Observation, Interpretation, Application)</a:t>
            </a:r>
            <a:endParaRPr lang="en-CA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565440"/>
      </p:ext>
    </p:extLst>
  </p:cSld>
  <p:clrMapOvr>
    <a:masterClrMapping/>
  </p:clrMapOvr>
  <p:transition advTm="6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animBg="1" autoUpdateAnimBg="0"/>
      <p:bldP spid="8196" grpId="0" animBg="1" autoUpdateAnimBg="0"/>
      <p:bldP spid="8197" grpId="0" animBg="1"/>
      <p:bldP spid="8200" grpId="0" animBg="1"/>
      <p:bldP spid="8203" grpId="0" animBg="1" autoUpdateAnimBg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4" name="Text Box 24"/>
          <p:cNvSpPr txBox="1">
            <a:spLocks noGrp="1" noChangeArrowheads="1"/>
          </p:cNvSpPr>
          <p:nvPr>
            <p:ph type="title"/>
          </p:nvPr>
        </p:nvSpPr>
        <p:spPr>
          <a:xfrm>
            <a:off x="1295400" y="609600"/>
            <a:ext cx="6477000" cy="1143000"/>
          </a:xfrm>
          <a:effectLst>
            <a:outerShdw dist="35921" dir="2700000" algn="ctr" rotWithShape="0">
              <a:srgbClr val="00FFFF">
                <a:alpha val="50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zh-TW" alt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解答三個基本的問題</a:t>
            </a:r>
            <a:endParaRPr kumimoji="1" lang="en-US" altLang="zh-TW" sz="6000" b="1" dirty="0" smtClean="0">
              <a:solidFill>
                <a:srgbClr val="3333C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102427" name="Group 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18410556"/>
              </p:ext>
            </p:extLst>
          </p:nvPr>
        </p:nvGraphicFramePr>
        <p:xfrm>
          <a:off x="457200" y="1981200"/>
          <a:ext cx="8153400" cy="411480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1371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讀神對當時代所說的話 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找出神對當時代信息的意義 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應用在我們今日的時空中 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觀察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解釋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應用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3200" b="1" u="none" dirty="0" smtClean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我看見甚麼？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3200" b="1" u="none" dirty="0" smtClean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我所看見的應作何解釋？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3200" b="1" u="none" dirty="0" smtClean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這信息對我有甚麼重要性？</a:t>
                      </a:r>
                      <a:endParaRPr kumimoji="0" lang="en-US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96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val 2"/>
          <p:cNvSpPr>
            <a:spLocks noChangeArrowheads="1"/>
          </p:cNvSpPr>
          <p:nvPr/>
        </p:nvSpPr>
        <p:spPr bwMode="auto">
          <a:xfrm>
            <a:off x="355600" y="205301"/>
            <a:ext cx="1981200" cy="573088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812006" y="321189"/>
            <a:ext cx="1068387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1800" b="1" dirty="0">
                <a:solidFill>
                  <a:srgbClr val="FF0000"/>
                </a:solidFill>
                <a:ea typeface="新細明體" panose="02020500000000000000" pitchFamily="18" charset="-120"/>
              </a:rPr>
              <a:t>觀察</a:t>
            </a:r>
            <a:endParaRPr kumimoji="1" lang="zh-TW" altLang="en-US" sz="18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2336800" y="1081881"/>
            <a:ext cx="1295400" cy="1249363"/>
          </a:xfrm>
          <a:prstGeom prst="wedgeRoundRectCallout">
            <a:avLst>
              <a:gd name="adj1" fmla="val -47796"/>
              <a:gd name="adj2" fmla="val 82204"/>
              <a:gd name="adj3" fmla="val 16667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zh-TW" sz="1200" b="1" dirty="0">
              <a:ea typeface="新細明體" panose="02020500000000000000" pitchFamily="18" charset="-120"/>
            </a:endParaRPr>
          </a:p>
          <a:p>
            <a:pPr algn="ctr" eaLnBrk="1" hangingPunct="1"/>
            <a:endParaRPr kumimoji="1" lang="en-US" altLang="zh-TW" sz="1200" b="1" dirty="0">
              <a:ea typeface="新細明體" panose="02020500000000000000" pitchFamily="18" charset="-120"/>
            </a:endParaRPr>
          </a:p>
          <a:p>
            <a:pPr algn="ctr" eaLnBrk="1" hangingPunct="1"/>
            <a:r>
              <a:rPr kumimoji="1" lang="zh-TW" altLang="en-US" sz="2000" b="1" dirty="0">
                <a:ea typeface="新細明體" panose="02020500000000000000" pitchFamily="18" charset="-120"/>
              </a:rPr>
              <a:t>七何</a:t>
            </a:r>
          </a:p>
          <a:p>
            <a:pPr eaLnBrk="1" hangingPunct="1"/>
            <a:endParaRPr kumimoji="1" lang="zh-TW" altLang="en-US" sz="16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4953000" y="926679"/>
            <a:ext cx="1851212" cy="182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None/>
            </a:pPr>
            <a:r>
              <a:rPr kumimoji="1" lang="en-US" altLang="zh-TW" sz="1600" b="1" dirty="0">
                <a:ea typeface="新細明體" panose="02020500000000000000" pitchFamily="18" charset="-120"/>
              </a:rPr>
              <a:t>1.</a:t>
            </a:r>
            <a:r>
              <a:rPr kumimoji="1" lang="zh-TW" altLang="en-US" sz="1600" b="1" dirty="0">
                <a:ea typeface="新細明體" panose="02020500000000000000" pitchFamily="18" charset="-120"/>
              </a:rPr>
              <a:t>何人 (</a:t>
            </a:r>
            <a:r>
              <a:rPr kumimoji="1" lang="en-US" altLang="zh-TW" sz="1600" b="1" dirty="0">
                <a:ea typeface="新細明體" panose="02020500000000000000" pitchFamily="18" charset="-120"/>
              </a:rPr>
              <a:t>Who?)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kumimoji="1" lang="en-US" altLang="zh-TW" sz="1600" b="1" dirty="0">
                <a:ea typeface="新細明體" panose="02020500000000000000" pitchFamily="18" charset="-120"/>
              </a:rPr>
              <a:t>2.</a:t>
            </a:r>
            <a:r>
              <a:rPr kumimoji="1" lang="zh-TW" altLang="en-US" sz="1600" b="1" dirty="0">
                <a:ea typeface="新細明體" panose="02020500000000000000" pitchFamily="18" charset="-120"/>
              </a:rPr>
              <a:t>何時 (</a:t>
            </a:r>
            <a:r>
              <a:rPr kumimoji="1" lang="en-US" altLang="zh-TW" sz="1600" b="1" dirty="0">
                <a:ea typeface="新細明體" panose="02020500000000000000" pitchFamily="18" charset="-120"/>
              </a:rPr>
              <a:t>When?)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kumimoji="1" lang="en-US" altLang="zh-TW" sz="1600" b="1" dirty="0">
                <a:ea typeface="新細明體" panose="02020500000000000000" pitchFamily="18" charset="-120"/>
              </a:rPr>
              <a:t>3.</a:t>
            </a:r>
            <a:r>
              <a:rPr kumimoji="1" lang="zh-TW" altLang="en-US" sz="1600" b="1" dirty="0">
                <a:ea typeface="新細明體" panose="02020500000000000000" pitchFamily="18" charset="-120"/>
              </a:rPr>
              <a:t>何處 (</a:t>
            </a:r>
            <a:r>
              <a:rPr kumimoji="1" lang="en-US" altLang="zh-TW" sz="1600" b="1" dirty="0">
                <a:ea typeface="新細明體" panose="02020500000000000000" pitchFamily="18" charset="-120"/>
              </a:rPr>
              <a:t>Where?) 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kumimoji="1" lang="en-US" altLang="zh-TW" sz="1600" b="1" dirty="0">
                <a:ea typeface="新細明體" panose="02020500000000000000" pitchFamily="18" charset="-120"/>
              </a:rPr>
              <a:t>4.</a:t>
            </a:r>
            <a:r>
              <a:rPr kumimoji="1" lang="zh-TW" altLang="en-US" sz="1600" b="1" dirty="0">
                <a:ea typeface="新細明體" panose="02020500000000000000" pitchFamily="18" charset="-120"/>
              </a:rPr>
              <a:t>何事 (</a:t>
            </a:r>
            <a:r>
              <a:rPr kumimoji="1" lang="en-US" altLang="zh-TW" sz="1600" b="1" dirty="0">
                <a:ea typeface="新細明體" panose="02020500000000000000" pitchFamily="18" charset="-120"/>
              </a:rPr>
              <a:t>What?) 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kumimoji="1" lang="en-US" altLang="zh-TW" sz="1600" b="1" dirty="0">
                <a:ea typeface="新細明體" panose="02020500000000000000" pitchFamily="18" charset="-120"/>
              </a:rPr>
              <a:t>5.</a:t>
            </a:r>
            <a:r>
              <a:rPr kumimoji="1" lang="zh-TW" altLang="en-US" sz="1600" b="1" dirty="0">
                <a:ea typeface="新細明體" panose="02020500000000000000" pitchFamily="18" charset="-120"/>
              </a:rPr>
              <a:t>何因 (</a:t>
            </a:r>
            <a:r>
              <a:rPr kumimoji="1" lang="en-US" altLang="zh-TW" sz="1600" b="1" dirty="0">
                <a:ea typeface="新細明體" panose="02020500000000000000" pitchFamily="18" charset="-120"/>
              </a:rPr>
              <a:t>Why?) 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kumimoji="1" lang="en-US" altLang="zh-TW" sz="1600" b="1" dirty="0">
                <a:ea typeface="新細明體" panose="02020500000000000000" pitchFamily="18" charset="-120"/>
              </a:rPr>
              <a:t>6.</a:t>
            </a:r>
            <a:r>
              <a:rPr kumimoji="1" lang="zh-TW" altLang="en-US" sz="1600" b="1" dirty="0">
                <a:ea typeface="新細明體" panose="02020500000000000000" pitchFamily="18" charset="-120"/>
              </a:rPr>
              <a:t>如何 (</a:t>
            </a:r>
            <a:r>
              <a:rPr kumimoji="1" lang="en-US" altLang="zh-TW" sz="1600" b="1" dirty="0">
                <a:ea typeface="新細明體" panose="02020500000000000000" pitchFamily="18" charset="-120"/>
              </a:rPr>
              <a:t>How?) </a:t>
            </a:r>
          </a:p>
          <a:p>
            <a:pPr eaLnBrk="1" hangingPunct="1">
              <a:buFont typeface="Times New Roman" panose="02020603050405020304" pitchFamily="18" charset="0"/>
              <a:buNone/>
            </a:pPr>
            <a:r>
              <a:rPr kumimoji="1" lang="en-US" altLang="zh-TW" sz="1600" b="1" dirty="0">
                <a:ea typeface="新細明體" panose="02020500000000000000" pitchFamily="18" charset="-120"/>
              </a:rPr>
              <a:t>7.</a:t>
            </a:r>
            <a:r>
              <a:rPr kumimoji="1" lang="zh-TW" altLang="en-US" sz="1600" b="1" dirty="0">
                <a:ea typeface="新細明體" panose="02020500000000000000" pitchFamily="18" charset="-120"/>
              </a:rPr>
              <a:t>何果 (</a:t>
            </a:r>
            <a:r>
              <a:rPr kumimoji="1" lang="en-US" altLang="zh-TW" sz="1600" b="1" dirty="0">
                <a:ea typeface="新細明體" panose="02020500000000000000" pitchFamily="18" charset="-120"/>
              </a:rPr>
              <a:t>So?)</a:t>
            </a:r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2984500" y="2331244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2339975" y="3010694"/>
            <a:ext cx="1295400" cy="1216819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zh-TW" sz="1400" b="1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algn="ctr" eaLnBrk="1" hangingPunct="1"/>
            <a:r>
              <a:rPr kumimoji="1" lang="zh-TW" altLang="en-US" sz="1800" b="1" dirty="0">
                <a:latin typeface="Arial" panose="020B0604020202020204" pitchFamily="34" charset="0"/>
                <a:ea typeface="新細明體" panose="02020500000000000000" pitchFamily="18" charset="-120"/>
              </a:rPr>
              <a:t>其他特別的觀察</a:t>
            </a:r>
            <a:endParaRPr kumimoji="1" lang="zh-TW" altLang="en-US" sz="18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endParaRPr kumimoji="1" lang="zh-TW" altLang="en-US" sz="16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2339975" y="5013325"/>
            <a:ext cx="1292225" cy="1028700"/>
          </a:xfrm>
          <a:prstGeom prst="wedgeRoundRectCallout">
            <a:avLst>
              <a:gd name="adj1" fmla="val -67815"/>
              <a:gd name="adj2" fmla="val 53241"/>
              <a:gd name="adj3" fmla="val 16667"/>
            </a:avLst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zh-TW" sz="1200" b="1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ctr" eaLnBrk="1" hangingPunct="1"/>
            <a:endParaRPr kumimoji="1" lang="en-US" altLang="zh-TW" sz="1200" b="1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ctr"/>
            <a:r>
              <a:rPr kumimoji="1" lang="zh-TW" altLang="en-US" sz="1800" b="1" dirty="0"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助手</a:t>
            </a:r>
            <a:endParaRPr kumimoji="1" lang="zh-TW" altLang="en-US" sz="1800" dirty="0">
              <a:latin typeface="Arial" panose="020B060402020202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H="1" flipV="1">
            <a:off x="2843213" y="4292600"/>
            <a:ext cx="0" cy="655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H="1" flipV="1">
            <a:off x="3059113" y="4292600"/>
            <a:ext cx="0" cy="655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4953000" y="3213847"/>
            <a:ext cx="1851212" cy="12819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Char char="•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 動詞時態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留意重複的字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比較相同點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對比不同點</a:t>
            </a:r>
            <a:endParaRPr kumimoji="1" lang="zh-TW" altLang="en-US" sz="1600" dirty="0">
              <a:ea typeface="新細明體" panose="02020500000000000000" pitchFamily="18" charset="-120"/>
            </a:endParaRP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4953000" y="5013325"/>
            <a:ext cx="1851212" cy="1028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需要一本</a:t>
            </a:r>
          </a:p>
          <a:p>
            <a:pPr algn="ctr" eaLnBrk="1" hangingPunct="1"/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好的譯本</a:t>
            </a:r>
          </a:p>
          <a:p>
            <a:pPr algn="ctr" eaLnBrk="1" hangingPunct="1"/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聖經</a:t>
            </a:r>
          </a:p>
        </p:txBody>
      </p:sp>
    </p:spTree>
    <p:extLst>
      <p:ext uri="{BB962C8B-B14F-4D97-AF65-F5344CB8AC3E}">
        <p14:creationId xmlns:p14="http://schemas.microsoft.com/office/powerpoint/2010/main" val="107200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nimBg="1" autoUpdateAnimBg="0"/>
      <p:bldP spid="96261" grpId="0" animBg="1" autoUpdateAnimBg="0"/>
      <p:bldP spid="96262" grpId="0" animBg="1"/>
      <p:bldP spid="96263" grpId="0" animBg="1" autoUpdateAnimBg="0"/>
      <p:bldP spid="96264" grpId="0" animBg="1" autoUpdateAnimBg="0"/>
      <p:bldP spid="96265" grpId="0" animBg="1"/>
      <p:bldP spid="96266" grpId="0" animBg="1"/>
      <p:bldP spid="96267" grpId="0" animBg="1" autoUpdateAnimBg="0"/>
      <p:bldP spid="9626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2649071" y="208211"/>
            <a:ext cx="7773338" cy="1139944"/>
          </a:xfrm>
        </p:spPr>
        <p:txBody>
          <a:bodyPr/>
          <a:lstStyle/>
          <a:p>
            <a:r>
              <a:rPr lang="zh-TW" alt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要下功夫，操練觀察</a:t>
            </a:r>
            <a:endParaRPr lang="en-US" alt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54886"/>
              </p:ext>
            </p:extLst>
          </p:nvPr>
        </p:nvGraphicFramePr>
        <p:xfrm>
          <a:off x="685800" y="1348155"/>
          <a:ext cx="7772400" cy="474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12"/>
          <p:cNvSpPr>
            <a:spLocks noChangeArrowheads="1"/>
          </p:cNvSpPr>
          <p:nvPr/>
        </p:nvSpPr>
        <p:spPr bwMode="auto">
          <a:xfrm>
            <a:off x="416859" y="208211"/>
            <a:ext cx="1219200" cy="7620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3600" b="1" dirty="0">
                <a:solidFill>
                  <a:srgbClr val="FF0000"/>
                </a:solidFill>
                <a:ea typeface="文鼎新中黑" pitchFamily="49" charset="-120"/>
              </a:rPr>
              <a:t>觀察</a:t>
            </a:r>
          </a:p>
        </p:txBody>
      </p:sp>
    </p:spTree>
    <p:extLst>
      <p:ext uri="{BB962C8B-B14F-4D97-AF65-F5344CB8AC3E}">
        <p14:creationId xmlns:p14="http://schemas.microsoft.com/office/powerpoint/2010/main" val="38942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loud"/>
          <p:cNvSpPr>
            <a:spLocks noChangeAspect="1" noEditPoints="1" noChangeArrowheads="1"/>
          </p:cNvSpPr>
          <p:nvPr/>
        </p:nvSpPr>
        <p:spPr bwMode="auto">
          <a:xfrm>
            <a:off x="1403350" y="1052513"/>
            <a:ext cx="2057400" cy="1454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979613" y="1484313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zh-TW" altLang="en-US" sz="1600" b="1">
                <a:latin typeface="Arial" panose="020B0604020202020204" pitchFamily="34" charset="0"/>
                <a:ea typeface="新細明體" panose="02020500000000000000" pitchFamily="18" charset="-120"/>
              </a:rPr>
              <a:t>問問題</a:t>
            </a:r>
            <a:endParaRPr kumimoji="1" lang="zh-TW" altLang="en-US" sz="16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7284" name="AutoShape 4"/>
          <p:cNvSpPr>
            <a:spLocks noChangeAspect="1" noEditPoints="1" noChangeArrowheads="1"/>
          </p:cNvSpPr>
          <p:nvPr/>
        </p:nvSpPr>
        <p:spPr bwMode="auto">
          <a:xfrm>
            <a:off x="1547813" y="3213100"/>
            <a:ext cx="2057400" cy="1371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124075" y="3573463"/>
            <a:ext cx="914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zh-TW" altLang="en-US" sz="1600" b="1">
                <a:latin typeface="Arial" panose="020B0604020202020204" pitchFamily="34" charset="0"/>
                <a:ea typeface="新細明體" panose="02020500000000000000" pitchFamily="18" charset="-120"/>
              </a:rPr>
              <a:t>答問題</a:t>
            </a: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323850" y="260350"/>
            <a:ext cx="1981200" cy="571500"/>
          </a:xfrm>
          <a:prstGeom prst="ellipse">
            <a:avLst/>
          </a:prstGeom>
          <a:solidFill>
            <a:srgbClr val="99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827088" y="333375"/>
            <a:ext cx="1066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1800" b="1" dirty="0">
                <a:solidFill>
                  <a:srgbClr val="FF33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解釋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495800" y="1066800"/>
            <a:ext cx="3169024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457200" indent="-457200" eaLnBrk="0" hangingPunct="0"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問與事實有關的問題</a:t>
            </a:r>
          </a:p>
          <a:p>
            <a:pPr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尋找原因的問題</a:t>
            </a:r>
          </a:p>
          <a:p>
            <a:pPr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發掘重要性和有含義的問題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572000" y="2565400"/>
            <a:ext cx="2971800" cy="23158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七解經原則</a:t>
            </a:r>
          </a:p>
          <a:p>
            <a:pPr algn="ctr"/>
            <a:endParaRPr kumimoji="1" lang="zh-TW" altLang="en-US" sz="1600" dirty="0"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上</a:t>
            </a: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文</a:t>
            </a:r>
            <a:r>
              <a:rPr kumimoji="1" lang="zh-TW" altLang="en-US" sz="1600" b="1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下</a:t>
            </a: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理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以經解經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 smtClean="0">
                <a:latin typeface="Arial" panose="020B0604020202020204" pitchFamily="34" charset="0"/>
                <a:ea typeface="新細明體" panose="02020500000000000000" pitchFamily="18" charset="-120"/>
              </a:rPr>
              <a:t>經文文</a:t>
            </a: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體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時代背景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分段結構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找出主題</a:t>
            </a:r>
          </a:p>
          <a:p>
            <a:pPr algn="ctr" eaLnBrk="1" hangingPunct="1">
              <a:buFontTx/>
              <a:buChar char="•"/>
            </a:pPr>
            <a:r>
              <a:rPr kumimoji="1" lang="zh-TW" altLang="en-US" sz="1600" b="1" dirty="0">
                <a:latin typeface="Arial" panose="020B0604020202020204" pitchFamily="34" charset="0"/>
                <a:ea typeface="新細明體" panose="02020500000000000000" pitchFamily="18" charset="-120"/>
              </a:rPr>
              <a:t>詞的研究</a:t>
            </a:r>
          </a:p>
        </p:txBody>
      </p:sp>
      <p:sp>
        <p:nvSpPr>
          <p:cNvPr id="97290" name="AutoShape 10"/>
          <p:cNvSpPr>
            <a:spLocks noChangeAspect="1" noEditPoints="1" noChangeArrowheads="1"/>
          </p:cNvSpPr>
          <p:nvPr/>
        </p:nvSpPr>
        <p:spPr bwMode="auto">
          <a:xfrm>
            <a:off x="1547813" y="5229225"/>
            <a:ext cx="2057400" cy="1371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051050" y="5589588"/>
            <a:ext cx="9906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1" lang="zh-TW" altLang="en-US" sz="1600" b="1">
                <a:latin typeface="Arial" panose="020B0604020202020204" pitchFamily="34" charset="0"/>
                <a:ea typeface="新細明體" panose="02020500000000000000" pitchFamily="18" charset="-120"/>
              </a:rPr>
              <a:t>研經</a:t>
            </a:r>
          </a:p>
          <a:p>
            <a:pPr algn="ctr" eaLnBrk="1" hangingPunct="1"/>
            <a:r>
              <a:rPr kumimoji="1" lang="zh-TW" altLang="en-US" sz="1600" b="1">
                <a:latin typeface="Arial" panose="020B0604020202020204" pitchFamily="34" charset="0"/>
                <a:ea typeface="新細明體" panose="02020500000000000000" pitchFamily="18" charset="-120"/>
              </a:rPr>
              <a:t>工具書</a:t>
            </a:r>
            <a:endParaRPr kumimoji="1" lang="zh-TW" altLang="en-US" sz="16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5076825" y="5181599"/>
            <a:ext cx="2090457" cy="1541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聖經譯本</a:t>
            </a:r>
          </a:p>
          <a:p>
            <a:pPr algn="ctr" eaLnBrk="1" hangingPunct="1"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聖經助讀本</a:t>
            </a:r>
          </a:p>
          <a:p>
            <a:pPr algn="ctr" eaLnBrk="1" hangingPunct="1"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經文彙編</a:t>
            </a:r>
          </a:p>
          <a:p>
            <a:pPr algn="ctr" eaLnBrk="1" hangingPunct="1"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詞典與百科全書</a:t>
            </a:r>
          </a:p>
          <a:p>
            <a:pPr algn="ctr" eaLnBrk="1" hangingPunct="1"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註釋書</a:t>
            </a:r>
          </a:p>
          <a:p>
            <a:pPr algn="ctr" eaLnBrk="1" hangingPunct="1">
              <a:buFontTx/>
              <a:buAutoNum type="arabicPeriod"/>
            </a:pPr>
            <a:r>
              <a:rPr kumimoji="1" lang="zh-TW" altLang="en-US" sz="1600" b="1" dirty="0">
                <a:ea typeface="新細明體" panose="02020500000000000000" pitchFamily="18" charset="-120"/>
              </a:rPr>
              <a:t>聖經地圖</a:t>
            </a:r>
            <a:endParaRPr kumimoji="1" lang="zh-TW" altLang="en-US" sz="16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2555875" y="25654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7598" name="Line 14"/>
          <p:cNvSpPr>
            <a:spLocks noChangeShapeType="1"/>
          </p:cNvSpPr>
          <p:nvPr/>
        </p:nvSpPr>
        <p:spPr bwMode="auto">
          <a:xfrm flipV="1">
            <a:off x="2411413" y="4652963"/>
            <a:ext cx="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 flipV="1">
            <a:off x="2771775" y="4652963"/>
            <a:ext cx="0" cy="571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0" y="47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en-US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0" y="47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en-US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0" y="473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kumimoji="1" lang="en-US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521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nimBg="1" autoUpdateAnimBg="0"/>
      <p:bldP spid="97289" grpId="0" animBg="1" autoUpdateAnimBg="0"/>
      <p:bldP spid="97292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1068</Words>
  <Application>Microsoft Office PowerPoint</Application>
  <PresentationFormat>On-screen Show (4:3)</PresentationFormat>
  <Paragraphs>165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 Unicode MS</vt:lpstr>
      <vt:lpstr>新細明體</vt:lpstr>
      <vt:lpstr>文鼎中圓</vt:lpstr>
      <vt:lpstr>文鼎新中黑</vt:lpstr>
      <vt:lpstr>Arial</vt:lpstr>
      <vt:lpstr>Calibri</vt:lpstr>
      <vt:lpstr>Calibri Light</vt:lpstr>
      <vt:lpstr>Times New Roman</vt:lpstr>
      <vt:lpstr>Wingdings</vt:lpstr>
      <vt:lpstr>Office Theme</vt:lpstr>
      <vt:lpstr>查經法</vt:lpstr>
      <vt:lpstr>四種讀經的形式</vt:lpstr>
      <vt:lpstr>小組查經三部曲</vt:lpstr>
      <vt:lpstr>查經前要作的準備</vt:lpstr>
      <vt:lpstr>PowerPoint Presentation</vt:lpstr>
      <vt:lpstr>解答三個基本的問題</vt:lpstr>
      <vt:lpstr>PowerPoint Presentation</vt:lpstr>
      <vt:lpstr>要下功夫，操練觀察</vt:lpstr>
      <vt:lpstr>PowerPoint Presentation</vt:lpstr>
      <vt:lpstr>勤發問題</vt:lpstr>
      <vt:lpstr>研經工具書的特徵和功用</vt:lpstr>
      <vt:lpstr>PowerPoint Presentation</vt:lpstr>
      <vt:lpstr>PowerPoint Presentation</vt:lpstr>
      <vt:lpstr>怎樣去應用呢？</vt:lpstr>
      <vt:lpstr>解釋和應用的區別</vt:lpstr>
      <vt:lpstr>最後的結語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查經法</dc:title>
  <dc:creator>Lewis</dc:creator>
  <cp:lastModifiedBy>Lewis</cp:lastModifiedBy>
  <cp:revision>105</cp:revision>
  <cp:lastPrinted>2019-03-16T07:21:57Z</cp:lastPrinted>
  <dcterms:created xsi:type="dcterms:W3CDTF">2019-03-14T19:57:56Z</dcterms:created>
  <dcterms:modified xsi:type="dcterms:W3CDTF">2020-05-21T19:54:06Z</dcterms:modified>
</cp:coreProperties>
</file>